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Bebas Neue" panose="020B0606020202050201" pitchFamily="34" charset="77"/>
      <p:regular r:id="rId24"/>
    </p:embeddedFont>
    <p:embeddedFont>
      <p:font typeface="Fredoka" pitchFamily="2" charset="-79"/>
      <p:regular r:id="rId25"/>
      <p:bold r:id="rId26"/>
    </p:embeddedFont>
    <p:embeddedFont>
      <p:font typeface="Lato" panose="020F0502020204030203" pitchFamily="34" charset="0"/>
      <p:regular r:id="rId27"/>
      <p:bold r:id="rId28"/>
      <p:italic r:id="rId29"/>
      <p:boldItalic r:id="rId30"/>
    </p:embeddedFont>
    <p:embeddedFont>
      <p:font typeface="Palanquin Dark" panose="020B0004020203020204" pitchFamily="34"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j1tT3MPFxmDW7OTUKFFmoIF36xl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05"/>
    <p:restoredTop sz="94725"/>
  </p:normalViewPr>
  <p:slideViewPr>
    <p:cSldViewPr snapToGrid="0">
      <p:cViewPr varScale="1">
        <p:scale>
          <a:sx n="202" d="100"/>
          <a:sy n="202" d="100"/>
        </p:scale>
        <p:origin x="3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 name="Google Shape;2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ce57846275_14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ce57846275_14_4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VADER assigns each word in a text a polarity score (positive, negative, or neutral) and a intensity score based on a pre-built sentiment lexicon.</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We applied VADER to calculate sentiment scores (compound scores) for each comment in the US_comments DataFrame.</a:t>
            </a:r>
            <a:endParaRPr>
              <a:solidFill>
                <a:schemeClr val="dk1"/>
              </a:solidFill>
            </a:endParaRPr>
          </a:p>
          <a:p>
            <a:pPr marL="0" lvl="0" indent="0" algn="l" rtl="0">
              <a:spcBef>
                <a:spcPts val="0"/>
              </a:spcBef>
              <a:spcAft>
                <a:spcPts val="0"/>
              </a:spcAft>
              <a:buSzPts val="1100"/>
              <a:buNone/>
            </a:pPr>
            <a:r>
              <a:rPr lang="en">
                <a:solidFill>
                  <a:schemeClr val="dk1"/>
                </a:solidFill>
              </a:rPr>
              <a:t>We classified the sentiment of each comment as Positive, Neutral, or Negative based on the compound sentiment score.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Calculate % of positive comments. If 0% then negative or neutral.</a:t>
            </a:r>
            <a:endParaRPr>
              <a:solidFill>
                <a:schemeClr val="dk1"/>
              </a:solidFill>
            </a:endParaRPr>
          </a:p>
          <a:p>
            <a:pPr marL="0" lvl="0" indent="0" algn="l" rtl="0">
              <a:spcBef>
                <a:spcPts val="0"/>
              </a:spcBef>
              <a:spcAft>
                <a:spcPts val="0"/>
              </a:spcAft>
              <a:buSzPts val="1100"/>
              <a:buNone/>
            </a:pPr>
            <a:r>
              <a:rPr lang="en">
                <a:solidFill>
                  <a:schemeClr val="dk1"/>
                </a:solidFill>
              </a:rPr>
              <a:t>Map positive comments with channel names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Apply sentiment analysis on user input.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cf1995bef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cf1995bef8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VADER assigns each word in a text a polarity score (positive, negative, or neutral) and a intensity score based on a pre-built sentiment lexicon.</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We applied VADER to calculate sentiment scores (compound scores) for each comment in the US_comments DataFrame.</a:t>
            </a:r>
            <a:endParaRPr>
              <a:solidFill>
                <a:schemeClr val="dk1"/>
              </a:solidFill>
            </a:endParaRPr>
          </a:p>
          <a:p>
            <a:pPr marL="0" lvl="0" indent="0" algn="l" rtl="0">
              <a:spcBef>
                <a:spcPts val="0"/>
              </a:spcBef>
              <a:spcAft>
                <a:spcPts val="0"/>
              </a:spcAft>
              <a:buSzPts val="1100"/>
              <a:buNone/>
            </a:pPr>
            <a:r>
              <a:rPr lang="en">
                <a:solidFill>
                  <a:schemeClr val="dk1"/>
                </a:solidFill>
              </a:rPr>
              <a:t>We classified the sentiment of each comment as Positive, Neutral, or Negative based on the compound sentiment score.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Calculate % of positive comments. If 0% then negative or neutral.</a:t>
            </a:r>
            <a:endParaRPr>
              <a:solidFill>
                <a:schemeClr val="dk1"/>
              </a:solidFill>
            </a:endParaRPr>
          </a:p>
          <a:p>
            <a:pPr marL="0" lvl="0" indent="0" algn="l" rtl="0">
              <a:spcBef>
                <a:spcPts val="0"/>
              </a:spcBef>
              <a:spcAft>
                <a:spcPts val="0"/>
              </a:spcAft>
              <a:buSzPts val="1100"/>
              <a:buNone/>
            </a:pPr>
            <a:r>
              <a:rPr lang="en">
                <a:solidFill>
                  <a:schemeClr val="dk1"/>
                </a:solidFill>
              </a:rPr>
              <a:t>Map positive comments with channel names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
                <a:solidFill>
                  <a:schemeClr val="dk1"/>
                </a:solidFill>
              </a:rPr>
              <a:t>Apply sentiment analysis on user input.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ce57846275_14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2ce57846275_14_9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Random Forest is a classifier which consists of group of decision trees to predict sentiments. Each tree makes prediction based on input text-features from Youtube comments using TF-IDF vector. TF-IDF vector evaluates the word importance with the comments. Random forest predicts model accuracy for the comments based on sentiment labels (+ve,-ve,neutral). A new comment is converted into a TF-IDF vector which is passed down each tree in the forest. At each node of the tree, the comment is compared to the split condition based on a particular feature and a threshold value.</a:t>
            </a:r>
            <a:endParaRPr/>
          </a:p>
          <a:p>
            <a:pPr marL="0" lvl="0" indent="0" algn="l" rtl="0">
              <a:spcBef>
                <a:spcPts val="0"/>
              </a:spcBef>
              <a:spcAft>
                <a:spcPts val="0"/>
              </a:spcAft>
              <a:buClr>
                <a:schemeClr val="dk1"/>
              </a:buClr>
              <a:buSzPts val="1100"/>
              <a:buFont typeface="Arial"/>
              <a:buNone/>
            </a:pPr>
            <a:r>
              <a:rPr lang="en"/>
              <a:t>Each leaf node in the forest "votes" for a sentiment class (positive, neutral, or negative). The final sentiment prediction for the comment is determined by a majority vote from all the trees in the forest. The class with the most votes wins.</a:t>
            </a:r>
            <a:endParaRPr/>
          </a:p>
          <a:p>
            <a:pPr marL="0" lvl="0" indent="0" algn="l" rtl="0">
              <a:lnSpc>
                <a:spcPct val="100000"/>
              </a:lnSpc>
              <a:spcBef>
                <a:spcPts val="0"/>
              </a:spcBef>
              <a:spcAft>
                <a:spcPts val="0"/>
              </a:spcAft>
              <a:buSzPts val="1100"/>
              <a:buNone/>
            </a:pPr>
            <a:br>
              <a:rPr lang="en"/>
            </a:br>
            <a:r>
              <a:rPr lang="en"/>
              <a:t>Let’s walkthrough the performance metrics achieved by training the random forest model:</a:t>
            </a:r>
            <a:br>
              <a:rPr lang="en"/>
            </a:br>
            <a:r>
              <a:rPr lang="en">
                <a:solidFill>
                  <a:schemeClr val="dk1"/>
                </a:solidFill>
              </a:rPr>
              <a:t>The model achieved an accuracy of 89%, which</a:t>
            </a:r>
            <a:r>
              <a:rPr lang="en"/>
              <a:t> shows the percentage of comments where the model’s predicted sentiment label matched the actual sentiment label.</a:t>
            </a:r>
            <a:br>
              <a:rPr lang="en"/>
            </a:br>
            <a:r>
              <a:rPr lang="en"/>
              <a:t>A precision of 0.93 for negative sentiment indicates that out of all the comments the model classified as negative, 93% were truly negative. </a:t>
            </a:r>
            <a:endParaRPr/>
          </a:p>
          <a:p>
            <a:pPr marL="0" lvl="0" indent="0" algn="l" rtl="0">
              <a:lnSpc>
                <a:spcPct val="100000"/>
              </a:lnSpc>
              <a:spcBef>
                <a:spcPts val="0"/>
              </a:spcBef>
              <a:spcAft>
                <a:spcPts val="0"/>
              </a:spcAft>
              <a:buSzPts val="1100"/>
              <a:buNone/>
            </a:pPr>
            <a:r>
              <a:rPr lang="en"/>
              <a:t>Recall reflects the sentiment labels identified by the model.</a:t>
            </a:r>
            <a:endParaRPr/>
          </a:p>
          <a:p>
            <a:pPr marL="0" lvl="0" indent="0" algn="l" rtl="0">
              <a:lnSpc>
                <a:spcPct val="100000"/>
              </a:lnSpc>
              <a:spcBef>
                <a:spcPts val="0"/>
              </a:spcBef>
              <a:spcAft>
                <a:spcPts val="0"/>
              </a:spcAft>
              <a:buSzPts val="1100"/>
              <a:buNone/>
            </a:pPr>
            <a:r>
              <a:rPr lang="en"/>
              <a:t>F1 score shows a balance between precision and recall.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Random Forest leverages the power of multiple decision trees to analyze the features extracted from YouTube comments and predict their sentiment effectively.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ce57846275_14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2ce57846275_14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Here is the other algorithm Naive Bayes which is a probabilistic ML classifier.</a:t>
            </a:r>
            <a:br>
              <a:rPr lang="en"/>
            </a:br>
            <a:r>
              <a:rPr lang="en"/>
              <a:t>NB algorithm uses Bayes theorem to calculate probability of a comment belonging to a particular sentiment class. It calculates the probability of each word in the comment appearing in a specific sentiment class and multiplies those probabilities together. The sentiment class with the highest probability is assigned to the comment.</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The table at the bottom of the slide shows the model’s performance on a dataset:</a:t>
            </a:r>
            <a:br>
              <a:rPr lang="en"/>
            </a:br>
            <a:r>
              <a:rPr lang="en"/>
              <a:t>We've achieved accuracy of 74%.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cebf33be1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2cebf33be1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How SVM Works:</a:t>
            </a:r>
            <a:endParaRPr>
              <a:solidFill>
                <a:schemeClr val="dk1"/>
              </a:solidFill>
            </a:endParaRPr>
          </a:p>
          <a:p>
            <a:pPr marL="0" lvl="0" indent="0" algn="l" rtl="0">
              <a:spcBef>
                <a:spcPts val="0"/>
              </a:spcBef>
              <a:spcAft>
                <a:spcPts val="0"/>
              </a:spcAft>
              <a:buNone/>
            </a:pPr>
            <a:r>
              <a:rPr lang="en">
                <a:solidFill>
                  <a:schemeClr val="dk1"/>
                </a:solidFill>
              </a:rPr>
              <a:t>Feature Extraction:</a:t>
            </a:r>
            <a:endParaRPr>
              <a:solidFill>
                <a:schemeClr val="dk1"/>
              </a:solidFill>
            </a:endParaRPr>
          </a:p>
          <a:p>
            <a:pPr marL="0" lvl="0" indent="0" algn="l" rtl="0">
              <a:spcBef>
                <a:spcPts val="0"/>
              </a:spcBef>
              <a:spcAft>
                <a:spcPts val="0"/>
              </a:spcAft>
              <a:buNone/>
            </a:pPr>
            <a:r>
              <a:rPr lang="en">
                <a:solidFill>
                  <a:schemeClr val="dk1"/>
                </a:solidFill>
              </a:rPr>
              <a:t>Text data (YouTube comments) is preprocessed and transformed into numerical feature vectors using techniques like TF-IDF Vectorization, Word Embeddings, or Bag-of-Words.</a:t>
            </a:r>
            <a:endParaRPr>
              <a:solidFill>
                <a:schemeClr val="dk1"/>
              </a:solidFill>
            </a:endParaRPr>
          </a:p>
          <a:p>
            <a:pPr marL="0" lvl="0" indent="0" algn="l" rtl="0">
              <a:spcBef>
                <a:spcPts val="0"/>
              </a:spcBef>
              <a:spcAft>
                <a:spcPts val="0"/>
              </a:spcAft>
              <a:buNone/>
            </a:pPr>
            <a:r>
              <a:rPr lang="en">
                <a:solidFill>
                  <a:schemeClr val="dk1"/>
                </a:solidFill>
              </a:rPr>
              <a:t>Training:</a:t>
            </a:r>
            <a:endParaRPr>
              <a:solidFill>
                <a:schemeClr val="dk1"/>
              </a:solidFill>
            </a:endParaRPr>
          </a:p>
          <a:p>
            <a:pPr marL="0" lvl="0" indent="0" algn="l" rtl="0">
              <a:spcBef>
                <a:spcPts val="0"/>
              </a:spcBef>
              <a:spcAft>
                <a:spcPts val="0"/>
              </a:spcAft>
              <a:buNone/>
            </a:pPr>
            <a:r>
              <a:rPr lang="en">
                <a:solidFill>
                  <a:schemeClr val="dk1"/>
                </a:solidFill>
              </a:rPr>
              <a:t>The preprocessed feature vectors and corresponding sentiment labels (Positive, Neutral, Negative) are used to train an SVM classifier.</a:t>
            </a:r>
            <a:endParaRPr>
              <a:solidFill>
                <a:schemeClr val="dk1"/>
              </a:solidFill>
            </a:endParaRPr>
          </a:p>
          <a:p>
            <a:pPr marL="0" lvl="0" indent="0" algn="l" rtl="0">
              <a:spcBef>
                <a:spcPts val="0"/>
              </a:spcBef>
              <a:spcAft>
                <a:spcPts val="0"/>
              </a:spcAft>
              <a:buNone/>
            </a:pPr>
            <a:r>
              <a:rPr lang="en">
                <a:solidFill>
                  <a:schemeClr val="dk1"/>
                </a:solidFill>
              </a:rPr>
              <a:t>During training, SVM tries to find the optimal hyperplane that separates the feature vectors into different classes while maximizing the margin between the classes.</a:t>
            </a:r>
            <a:endParaRPr>
              <a:solidFill>
                <a:schemeClr val="dk1"/>
              </a:solidFill>
            </a:endParaRPr>
          </a:p>
          <a:p>
            <a:pPr marL="0" lvl="0" indent="0" algn="l" rtl="0">
              <a:spcBef>
                <a:spcPts val="0"/>
              </a:spcBef>
              <a:spcAft>
                <a:spcPts val="0"/>
              </a:spcAft>
              <a:buNone/>
            </a:pPr>
            <a:r>
              <a:rPr lang="en">
                <a:solidFill>
                  <a:schemeClr val="dk1"/>
                </a:solidFill>
              </a:rPr>
              <a:t>Prediction:</a:t>
            </a:r>
            <a:endParaRPr>
              <a:solidFill>
                <a:schemeClr val="dk1"/>
              </a:solidFill>
            </a:endParaRPr>
          </a:p>
          <a:p>
            <a:pPr marL="0" lvl="0" indent="0" algn="l" rtl="0">
              <a:spcBef>
                <a:spcPts val="0"/>
              </a:spcBef>
              <a:spcAft>
                <a:spcPts val="0"/>
              </a:spcAft>
              <a:buNone/>
            </a:pPr>
            <a:r>
              <a:rPr lang="en">
                <a:solidFill>
                  <a:schemeClr val="dk1"/>
                </a:solidFill>
              </a:rPr>
              <a:t>Once the SVM classifier is trained, it can be used to predict the sentiment label for new or unseen YouTube comments based on their feature vectors.</a:t>
            </a:r>
            <a:endParaRPr>
              <a:solidFill>
                <a:schemeClr val="dk1"/>
              </a:solidFill>
            </a:endParaRPr>
          </a:p>
          <a:p>
            <a:pPr marL="0" lvl="0" indent="0" algn="l" rtl="0">
              <a:spcBef>
                <a:spcPts val="0"/>
              </a:spcBef>
              <a:spcAft>
                <a:spcPts val="0"/>
              </a:spcAft>
              <a:buNone/>
            </a:pPr>
            <a:r>
              <a:rPr lang="en">
                <a:solidFill>
                  <a:schemeClr val="dk1"/>
                </a:solidFill>
              </a:rPr>
              <a:t>The predicted sentiment labels can be evaluated and compared with the actual labels to assess the performance of the SVM model.</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cf1995be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2cf1995be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2ce57846275_14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g2ce57846275_14_7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ce57846275_14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6" name="Google Shape;626;g2ce57846275_14_7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ce57846275_14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2ce57846275_14_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ce57846275_14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8" name="Google Shape;648;g2ce57846275_14_10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ce57846275_14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g2ce57846275_14_9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ce57846275_14_10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ce57846275_14_10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e57846275_14_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ce57846275_14_8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ce57846275_14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7" name="Google Shape;427;g2ce57846275_14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cf81255aa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cf81255aa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ce57846275_14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ce57846275_14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ce57846275_14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2ce57846275_14_9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Importance of analyzing sentiment in YouTube comments - Analyzing sentiment in YouTube comments helps content creators understand viewer reactions, optimize content, and manage brand reputation. It enables targeted marketing, enhances user experience, and measures performance to drive growth and success on the platform.</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VADER was used for quick sentiment scoring and initial analysis of YouTube comments due to its lexicon-based approach tailored for social media text, providing a baseline for </a:t>
            </a:r>
            <a:r>
              <a:rPr lang="en" b="1"/>
              <a:t>sentiment classification</a:t>
            </a:r>
            <a:r>
              <a:rPr lang="en"/>
              <a:t> before implementing machine learning models for more complex sentiment prediction.</a:t>
            </a:r>
            <a:endParaRPr/>
          </a:p>
          <a:p>
            <a:pPr marL="0" lvl="0" indent="0" algn="l" rtl="0">
              <a:spcBef>
                <a:spcPts val="0"/>
              </a:spcBef>
              <a:spcAft>
                <a:spcPts val="0"/>
              </a:spcAft>
              <a:buClr>
                <a:schemeClr val="dk1"/>
              </a:buClr>
              <a:buSzPts val="1100"/>
              <a:buFont typeface="Arial"/>
              <a:buNone/>
            </a:pPr>
            <a:r>
              <a:rPr lang="en">
                <a:solidFill>
                  <a:schemeClr val="dk1"/>
                </a:solidFill>
              </a:rPr>
              <a:t>Calculate sentiment scores for each comment (e.g., positive, negative, neutral).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used 3 machine learning models for sentiment prediction on the preprocessed YouTube comments.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We used TF-IDF Vectorization to convert the preprocessed text data into numerical features that can be fed into machine learning models. We converted the categorical sentiment labels (Positive, Neutral, Negative) into numerical labels using Label Encoding for training the machine learning models. We split the dataset into training and testing sets, trained each machine learning model on the training set using the TF-IDF features and sentiment labels, and evaluated the models' performance on the testing set using accuracy scores and classification reports.</a:t>
            </a:r>
            <a:endParaRPr/>
          </a:p>
          <a:p>
            <a:pPr marL="0" lvl="0" indent="0" algn="l" rtl="0">
              <a:lnSpc>
                <a:spcPct val="100000"/>
              </a:lnSpc>
              <a:spcBef>
                <a:spcPts val="0"/>
              </a:spcBef>
              <a:spcAft>
                <a:spcPts val="0"/>
              </a:spcAft>
              <a:buSzPts val="1100"/>
              <a:buNone/>
            </a:pPr>
            <a:r>
              <a:rPr lang="en"/>
              <a:t>By implementing multiple machine learning models and VADER, we compared their performance in sentiment analysis to identify the most effective approach for classifying sentiment in YouTube comments.</a:t>
            </a:r>
            <a:br>
              <a:rPr lang="en"/>
            </a:br>
            <a:br>
              <a:rPr lang="en"/>
            </a:br>
            <a:r>
              <a:rPr lang="en"/>
              <a:t>Visualize the sentiment analysis results using charts or graphs to provide a clear overview of the sentiment distribution.</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55"/>
          <p:cNvGrpSpPr/>
          <p:nvPr/>
        </p:nvGrpSpPr>
        <p:grpSpPr>
          <a:xfrm>
            <a:off x="-740994" y="-2741245"/>
            <a:ext cx="10625988" cy="10625988"/>
            <a:chOff x="-740994" y="-2741245"/>
            <a:chExt cx="10625988" cy="10625988"/>
          </a:xfrm>
        </p:grpSpPr>
        <p:grpSp>
          <p:nvGrpSpPr>
            <p:cNvPr id="10" name="Google Shape;10;p55"/>
            <p:cNvGrpSpPr/>
            <p:nvPr/>
          </p:nvGrpSpPr>
          <p:grpSpPr>
            <a:xfrm>
              <a:off x="-78450" y="2008500"/>
              <a:ext cx="9300900" cy="1126500"/>
              <a:chOff x="-99300" y="2008500"/>
              <a:chExt cx="9300900" cy="1126500"/>
            </a:xfrm>
          </p:grpSpPr>
          <p:sp>
            <p:nvSpPr>
              <p:cNvPr id="11" name="Google Shape;11;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 name="Google Shape;13;p55"/>
            <p:cNvGrpSpPr/>
            <p:nvPr/>
          </p:nvGrpSpPr>
          <p:grpSpPr>
            <a:xfrm rot="1800013">
              <a:off x="-1161967" y="1877267"/>
              <a:ext cx="11467935" cy="1388965"/>
              <a:chOff x="-99300" y="2008500"/>
              <a:chExt cx="9300900" cy="1126500"/>
            </a:xfrm>
          </p:grpSpPr>
          <p:sp>
            <p:nvSpPr>
              <p:cNvPr id="14" name="Google Shape;14;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 name="Google Shape;16;p55"/>
            <p:cNvGrpSpPr/>
            <p:nvPr/>
          </p:nvGrpSpPr>
          <p:grpSpPr>
            <a:xfrm rot="-1800013" flipH="1">
              <a:off x="-1161967" y="1877267"/>
              <a:ext cx="11467935" cy="1388965"/>
              <a:chOff x="-99300" y="2008500"/>
              <a:chExt cx="9300900" cy="1126500"/>
            </a:xfrm>
          </p:grpSpPr>
          <p:sp>
            <p:nvSpPr>
              <p:cNvPr id="17" name="Google Shape;17;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55"/>
            <p:cNvGrpSpPr/>
            <p:nvPr/>
          </p:nvGrpSpPr>
          <p:grpSpPr>
            <a:xfrm rot="3599987">
              <a:off x="-1161967" y="1877267"/>
              <a:ext cx="11467935" cy="1388965"/>
              <a:chOff x="-99300" y="2008500"/>
              <a:chExt cx="9300900" cy="1126500"/>
            </a:xfrm>
          </p:grpSpPr>
          <p:sp>
            <p:nvSpPr>
              <p:cNvPr id="20" name="Google Shape;20;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55"/>
            <p:cNvGrpSpPr/>
            <p:nvPr/>
          </p:nvGrpSpPr>
          <p:grpSpPr>
            <a:xfrm rot="-3599987" flipH="1">
              <a:off x="-1161967" y="1877267"/>
              <a:ext cx="11467935" cy="1388965"/>
              <a:chOff x="-99300" y="2008500"/>
              <a:chExt cx="9300900" cy="1126500"/>
            </a:xfrm>
          </p:grpSpPr>
          <p:sp>
            <p:nvSpPr>
              <p:cNvPr id="23" name="Google Shape;23;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 name="Google Shape;25;p55"/>
            <p:cNvGrpSpPr/>
            <p:nvPr/>
          </p:nvGrpSpPr>
          <p:grpSpPr>
            <a:xfrm rot="-5400000">
              <a:off x="-78450" y="2008500"/>
              <a:ext cx="9300900" cy="1126500"/>
              <a:chOff x="-99300" y="2008500"/>
              <a:chExt cx="9300900" cy="1126500"/>
            </a:xfrm>
          </p:grpSpPr>
          <p:sp>
            <p:nvSpPr>
              <p:cNvPr id="26" name="Google Shape;26;p55"/>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5"/>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8" name="Google Shape;28;p55"/>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9" name="Google Shape;29;p55"/>
          <p:cNvSpPr txBox="1">
            <a:spLocks noGrp="1"/>
          </p:cNvSpPr>
          <p:nvPr>
            <p:ph type="ctrTitle"/>
          </p:nvPr>
        </p:nvSpPr>
        <p:spPr>
          <a:xfrm>
            <a:off x="1299750" y="1334031"/>
            <a:ext cx="6544500" cy="1727400"/>
          </a:xfrm>
          <a:prstGeom prst="rect">
            <a:avLst/>
          </a:prstGeom>
          <a:noFill/>
          <a:ln>
            <a:noFill/>
          </a:ln>
          <a:effectLst>
            <a:outerShdw dist="76200" dir="204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10000"/>
              <a:buNone/>
              <a:defRPr sz="10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endParaRPr/>
          </a:p>
        </p:txBody>
      </p:sp>
      <p:sp>
        <p:nvSpPr>
          <p:cNvPr id="30" name="Google Shape;30;p55"/>
          <p:cNvSpPr txBox="1">
            <a:spLocks noGrp="1"/>
          </p:cNvSpPr>
          <p:nvPr>
            <p:ph type="subTitle" idx="1"/>
          </p:nvPr>
        </p:nvSpPr>
        <p:spPr>
          <a:xfrm>
            <a:off x="2198400" y="3337569"/>
            <a:ext cx="4747200" cy="335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9"/>
        <p:cNvGrpSpPr/>
        <p:nvPr/>
      </p:nvGrpSpPr>
      <p:grpSpPr>
        <a:xfrm>
          <a:off x="0" y="0"/>
          <a:ext cx="0" cy="0"/>
          <a:chOff x="0" y="0"/>
          <a:chExt cx="0" cy="0"/>
        </a:xfrm>
      </p:grpSpPr>
      <p:grpSp>
        <p:nvGrpSpPr>
          <p:cNvPr id="120" name="Google Shape;120;p64"/>
          <p:cNvGrpSpPr/>
          <p:nvPr/>
        </p:nvGrpSpPr>
        <p:grpSpPr>
          <a:xfrm>
            <a:off x="0" y="0"/>
            <a:ext cx="9144000" cy="5143500"/>
            <a:chOff x="0" y="0"/>
            <a:chExt cx="9144000" cy="5143500"/>
          </a:xfrm>
        </p:grpSpPr>
        <p:sp>
          <p:nvSpPr>
            <p:cNvPr id="121" name="Google Shape;121;p64"/>
            <p:cNvSpPr/>
            <p:nvPr/>
          </p:nvSpPr>
          <p:spPr>
            <a:xfrm rot="10800000" flipH="1">
              <a:off x="0" y="0"/>
              <a:ext cx="1575000" cy="1575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4"/>
            <p:cNvSpPr/>
            <p:nvPr/>
          </p:nvSpPr>
          <p:spPr>
            <a:xfrm flipH="1">
              <a:off x="7569000" y="3568500"/>
              <a:ext cx="1575000" cy="1575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3" name="Google Shape;123;p64"/>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24" name="Google Shape;124;p64"/>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125"/>
        <p:cNvGrpSpPr/>
        <p:nvPr/>
      </p:nvGrpSpPr>
      <p:grpSpPr>
        <a:xfrm>
          <a:off x="0" y="0"/>
          <a:ext cx="0" cy="0"/>
          <a:chOff x="0" y="0"/>
          <a:chExt cx="0" cy="0"/>
        </a:xfrm>
      </p:grpSpPr>
      <p:sp>
        <p:nvSpPr>
          <p:cNvPr id="126" name="Google Shape;126;p65"/>
          <p:cNvSpPr/>
          <p:nvPr/>
        </p:nvSpPr>
        <p:spPr>
          <a:xfrm>
            <a:off x="0" y="0"/>
            <a:ext cx="4572000" cy="5143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7" name="Google Shape;127;p65"/>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28" name="Google Shape;128;p65"/>
          <p:cNvSpPr txBox="1">
            <a:spLocks noGrp="1"/>
          </p:cNvSpPr>
          <p:nvPr>
            <p:ph type="title"/>
          </p:nvPr>
        </p:nvSpPr>
        <p:spPr>
          <a:xfrm>
            <a:off x="3897620" y="2235211"/>
            <a:ext cx="4099800" cy="4023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000"/>
            </a:lvl1pPr>
            <a:lvl2pPr lvl="1" algn="ctr">
              <a:lnSpc>
                <a:spcPct val="100000"/>
              </a:lnSpc>
              <a:spcBef>
                <a:spcPts val="0"/>
              </a:spcBef>
              <a:spcAft>
                <a:spcPts val="0"/>
              </a:spcAft>
              <a:buSzPts val="3600"/>
              <a:buNone/>
              <a:defRPr sz="3000"/>
            </a:lvl2pPr>
            <a:lvl3pPr lvl="2" algn="ctr">
              <a:lnSpc>
                <a:spcPct val="100000"/>
              </a:lnSpc>
              <a:spcBef>
                <a:spcPts val="0"/>
              </a:spcBef>
              <a:spcAft>
                <a:spcPts val="0"/>
              </a:spcAft>
              <a:buSzPts val="3600"/>
              <a:buNone/>
              <a:defRPr sz="3000"/>
            </a:lvl3pPr>
            <a:lvl4pPr lvl="3" algn="ctr">
              <a:lnSpc>
                <a:spcPct val="100000"/>
              </a:lnSpc>
              <a:spcBef>
                <a:spcPts val="0"/>
              </a:spcBef>
              <a:spcAft>
                <a:spcPts val="0"/>
              </a:spcAft>
              <a:buSzPts val="3600"/>
              <a:buNone/>
              <a:defRPr sz="3000"/>
            </a:lvl4pPr>
            <a:lvl5pPr lvl="4" algn="ctr">
              <a:lnSpc>
                <a:spcPct val="100000"/>
              </a:lnSpc>
              <a:spcBef>
                <a:spcPts val="0"/>
              </a:spcBef>
              <a:spcAft>
                <a:spcPts val="0"/>
              </a:spcAft>
              <a:buSzPts val="3600"/>
              <a:buNone/>
              <a:defRPr sz="3000"/>
            </a:lvl5pPr>
            <a:lvl6pPr lvl="5" algn="ctr">
              <a:lnSpc>
                <a:spcPct val="100000"/>
              </a:lnSpc>
              <a:spcBef>
                <a:spcPts val="0"/>
              </a:spcBef>
              <a:spcAft>
                <a:spcPts val="0"/>
              </a:spcAft>
              <a:buSzPts val="3600"/>
              <a:buNone/>
              <a:defRPr sz="3000"/>
            </a:lvl6pPr>
            <a:lvl7pPr lvl="6" algn="ctr">
              <a:lnSpc>
                <a:spcPct val="100000"/>
              </a:lnSpc>
              <a:spcBef>
                <a:spcPts val="0"/>
              </a:spcBef>
              <a:spcAft>
                <a:spcPts val="0"/>
              </a:spcAft>
              <a:buSzPts val="3600"/>
              <a:buNone/>
              <a:defRPr sz="3000"/>
            </a:lvl7pPr>
            <a:lvl8pPr lvl="7" algn="ctr">
              <a:lnSpc>
                <a:spcPct val="100000"/>
              </a:lnSpc>
              <a:spcBef>
                <a:spcPts val="0"/>
              </a:spcBef>
              <a:spcAft>
                <a:spcPts val="0"/>
              </a:spcAft>
              <a:buSzPts val="3600"/>
              <a:buNone/>
              <a:defRPr sz="3000"/>
            </a:lvl8pPr>
            <a:lvl9pPr lvl="8" algn="ctr">
              <a:lnSpc>
                <a:spcPct val="100000"/>
              </a:lnSpc>
              <a:spcBef>
                <a:spcPts val="0"/>
              </a:spcBef>
              <a:spcAft>
                <a:spcPts val="0"/>
              </a:spcAft>
              <a:buSzPts val="3600"/>
              <a:buNone/>
              <a:defRPr sz="3000"/>
            </a:lvl9pPr>
          </a:lstStyle>
          <a:p>
            <a:endParaRPr/>
          </a:p>
        </p:txBody>
      </p:sp>
      <p:sp>
        <p:nvSpPr>
          <p:cNvPr id="129" name="Google Shape;129;p65"/>
          <p:cNvSpPr txBox="1">
            <a:spLocks noGrp="1"/>
          </p:cNvSpPr>
          <p:nvPr>
            <p:ph type="subTitle" idx="1"/>
          </p:nvPr>
        </p:nvSpPr>
        <p:spPr>
          <a:xfrm>
            <a:off x="3693920" y="754077"/>
            <a:ext cx="4507200" cy="116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000"/>
            </a:lvl1pPr>
            <a:lvl2pPr lvl="1" algn="ctr">
              <a:lnSpc>
                <a:spcPct val="100000"/>
              </a:lnSpc>
              <a:spcBef>
                <a:spcPts val="0"/>
              </a:spcBef>
              <a:spcAft>
                <a:spcPts val="0"/>
              </a:spcAft>
              <a:buSzPts val="1600"/>
              <a:buNone/>
              <a:defRPr sz="2000"/>
            </a:lvl2pPr>
            <a:lvl3pPr lvl="2" algn="ctr">
              <a:lnSpc>
                <a:spcPct val="100000"/>
              </a:lnSpc>
              <a:spcBef>
                <a:spcPts val="0"/>
              </a:spcBef>
              <a:spcAft>
                <a:spcPts val="0"/>
              </a:spcAft>
              <a:buSzPts val="1600"/>
              <a:buNone/>
              <a:defRPr sz="2000"/>
            </a:lvl3pPr>
            <a:lvl4pPr lvl="3" algn="ctr">
              <a:lnSpc>
                <a:spcPct val="100000"/>
              </a:lnSpc>
              <a:spcBef>
                <a:spcPts val="0"/>
              </a:spcBef>
              <a:spcAft>
                <a:spcPts val="0"/>
              </a:spcAft>
              <a:buSzPts val="1600"/>
              <a:buNone/>
              <a:defRPr sz="2000"/>
            </a:lvl4pPr>
            <a:lvl5pPr lvl="4" algn="ctr">
              <a:lnSpc>
                <a:spcPct val="100000"/>
              </a:lnSpc>
              <a:spcBef>
                <a:spcPts val="0"/>
              </a:spcBef>
              <a:spcAft>
                <a:spcPts val="0"/>
              </a:spcAft>
              <a:buSzPts val="1600"/>
              <a:buNone/>
              <a:defRPr sz="2000"/>
            </a:lvl5pPr>
            <a:lvl6pPr lvl="5" algn="ctr">
              <a:lnSpc>
                <a:spcPct val="100000"/>
              </a:lnSpc>
              <a:spcBef>
                <a:spcPts val="0"/>
              </a:spcBef>
              <a:spcAft>
                <a:spcPts val="0"/>
              </a:spcAft>
              <a:buSzPts val="1600"/>
              <a:buNone/>
              <a:defRPr sz="2000"/>
            </a:lvl6pPr>
            <a:lvl7pPr lvl="6" algn="ctr">
              <a:lnSpc>
                <a:spcPct val="100000"/>
              </a:lnSpc>
              <a:spcBef>
                <a:spcPts val="0"/>
              </a:spcBef>
              <a:spcAft>
                <a:spcPts val="0"/>
              </a:spcAft>
              <a:buSzPts val="1600"/>
              <a:buNone/>
              <a:defRPr sz="2000"/>
            </a:lvl7pPr>
            <a:lvl8pPr lvl="7" algn="ctr">
              <a:lnSpc>
                <a:spcPct val="100000"/>
              </a:lnSpc>
              <a:spcBef>
                <a:spcPts val="0"/>
              </a:spcBef>
              <a:spcAft>
                <a:spcPts val="0"/>
              </a:spcAft>
              <a:buSzPts val="1600"/>
              <a:buNone/>
              <a:defRPr sz="2000"/>
            </a:lvl8pPr>
            <a:lvl9pPr lvl="8" algn="ctr">
              <a:lnSpc>
                <a:spcPct val="100000"/>
              </a:lnSpc>
              <a:spcBef>
                <a:spcPts val="0"/>
              </a:spcBef>
              <a:spcAft>
                <a:spcPts val="0"/>
              </a:spcAft>
              <a:buSzPts val="1600"/>
              <a:buNone/>
              <a:defRPr sz="2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20_1">
    <p:spTree>
      <p:nvGrpSpPr>
        <p:cNvPr id="1" name="Shape 130"/>
        <p:cNvGrpSpPr/>
        <p:nvPr/>
      </p:nvGrpSpPr>
      <p:grpSpPr>
        <a:xfrm>
          <a:off x="0" y="0"/>
          <a:ext cx="0" cy="0"/>
          <a:chOff x="0" y="0"/>
          <a:chExt cx="0" cy="0"/>
        </a:xfrm>
      </p:grpSpPr>
      <p:grpSp>
        <p:nvGrpSpPr>
          <p:cNvPr id="131" name="Google Shape;131;p66"/>
          <p:cNvGrpSpPr/>
          <p:nvPr/>
        </p:nvGrpSpPr>
        <p:grpSpPr>
          <a:xfrm>
            <a:off x="0" y="-225"/>
            <a:ext cx="9144000" cy="5143850"/>
            <a:chOff x="0" y="-225"/>
            <a:chExt cx="9144000" cy="5143850"/>
          </a:xfrm>
        </p:grpSpPr>
        <p:grpSp>
          <p:nvGrpSpPr>
            <p:cNvPr id="132" name="Google Shape;132;p66"/>
            <p:cNvGrpSpPr/>
            <p:nvPr/>
          </p:nvGrpSpPr>
          <p:grpSpPr>
            <a:xfrm flipH="1">
              <a:off x="0" y="-150"/>
              <a:ext cx="9144000" cy="5143775"/>
              <a:chOff x="0" y="-150"/>
              <a:chExt cx="9144000" cy="5143775"/>
            </a:xfrm>
          </p:grpSpPr>
          <p:sp>
            <p:nvSpPr>
              <p:cNvPr id="133" name="Google Shape;133;p66"/>
              <p:cNvSpPr/>
              <p:nvPr/>
            </p:nvSpPr>
            <p:spPr>
              <a:xfrm>
                <a:off x="0" y="4058225"/>
                <a:ext cx="1085400" cy="1085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6"/>
              <p:cNvSpPr/>
              <p:nvPr/>
            </p:nvSpPr>
            <p:spPr>
              <a:xfrm rot="10800000">
                <a:off x="7366500" y="-150"/>
                <a:ext cx="1777500" cy="1777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5" name="Google Shape;135;p66"/>
            <p:cNvSpPr/>
            <p:nvPr/>
          </p:nvSpPr>
          <p:spPr>
            <a:xfrm rot="10800000" flipH="1">
              <a:off x="0" y="-225"/>
              <a:ext cx="608700" cy="6087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6" name="Google Shape;136;p66"/>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37" name="Google Shape;137;p66"/>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138"/>
        <p:cNvGrpSpPr/>
        <p:nvPr/>
      </p:nvGrpSpPr>
      <p:grpSpPr>
        <a:xfrm>
          <a:off x="0" y="0"/>
          <a:ext cx="0" cy="0"/>
          <a:chOff x="0" y="0"/>
          <a:chExt cx="0" cy="0"/>
        </a:xfrm>
      </p:grpSpPr>
      <p:sp>
        <p:nvSpPr>
          <p:cNvPr id="139" name="Google Shape;139;p67"/>
          <p:cNvSpPr/>
          <p:nvPr/>
        </p:nvSpPr>
        <p:spPr>
          <a:xfrm rot="5400000" flipH="1">
            <a:off x="1943075" y="-1993800"/>
            <a:ext cx="5256300" cy="9131100"/>
          </a:xfrm>
          <a:prstGeom prst="trapezoid">
            <a:avLst>
              <a:gd name="adj" fmla="val 3947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0" name="Google Shape;140;p67"/>
          <p:cNvPicPr preferRelativeResize="0"/>
          <p:nvPr/>
        </p:nvPicPr>
        <p:blipFill rotWithShape="1">
          <a:blip r:embed="rId2">
            <a:alphaModFix amt="36000"/>
          </a:blip>
          <a:srcRect/>
          <a:stretch/>
        </p:blipFill>
        <p:spPr>
          <a:xfrm flipH="1">
            <a:off x="0" y="0"/>
            <a:ext cx="9144000" cy="5143500"/>
          </a:xfrm>
          <a:prstGeom prst="rect">
            <a:avLst/>
          </a:prstGeom>
          <a:noFill/>
          <a:ln>
            <a:noFill/>
          </a:ln>
        </p:spPr>
      </p:pic>
      <p:sp>
        <p:nvSpPr>
          <p:cNvPr id="141" name="Google Shape;141;p67"/>
          <p:cNvSpPr txBox="1">
            <a:spLocks noGrp="1"/>
          </p:cNvSpPr>
          <p:nvPr>
            <p:ph type="subTitle" idx="1"/>
          </p:nvPr>
        </p:nvSpPr>
        <p:spPr>
          <a:xfrm>
            <a:off x="845225" y="366069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42" name="Google Shape;142;p67"/>
          <p:cNvSpPr txBox="1">
            <a:spLocks noGrp="1"/>
          </p:cNvSpPr>
          <p:nvPr>
            <p:ph type="subTitle" idx="2"/>
          </p:nvPr>
        </p:nvSpPr>
        <p:spPr>
          <a:xfrm>
            <a:off x="845225" y="4032095"/>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43" name="Google Shape;143;p67"/>
          <p:cNvSpPr txBox="1">
            <a:spLocks noGrp="1"/>
          </p:cNvSpPr>
          <p:nvPr>
            <p:ph type="subTitle" idx="3"/>
          </p:nvPr>
        </p:nvSpPr>
        <p:spPr>
          <a:xfrm>
            <a:off x="3536550" y="366069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44" name="Google Shape;144;p67"/>
          <p:cNvSpPr txBox="1">
            <a:spLocks noGrp="1"/>
          </p:cNvSpPr>
          <p:nvPr>
            <p:ph type="subTitle" idx="4"/>
          </p:nvPr>
        </p:nvSpPr>
        <p:spPr>
          <a:xfrm>
            <a:off x="3536550" y="4032095"/>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45" name="Google Shape;145;p67"/>
          <p:cNvSpPr txBox="1">
            <a:spLocks noGrp="1"/>
          </p:cNvSpPr>
          <p:nvPr>
            <p:ph type="subTitle" idx="5"/>
          </p:nvPr>
        </p:nvSpPr>
        <p:spPr>
          <a:xfrm>
            <a:off x="6227875" y="366069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46" name="Google Shape;146;p67"/>
          <p:cNvSpPr txBox="1">
            <a:spLocks noGrp="1"/>
          </p:cNvSpPr>
          <p:nvPr>
            <p:ph type="subTitle" idx="6"/>
          </p:nvPr>
        </p:nvSpPr>
        <p:spPr>
          <a:xfrm>
            <a:off x="6227875" y="4032095"/>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47" name="Google Shape;147;p67"/>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36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36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36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36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36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36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3600"/>
              <a:buFont typeface="Bebas Neue"/>
              <a:buNone/>
              <a:defRPr>
                <a:latin typeface="Bebas Neue"/>
                <a:ea typeface="Bebas Neue"/>
                <a:cs typeface="Bebas Neue"/>
                <a:sym typeface="Bebas Neue"/>
              </a:defRPr>
            </a:lvl9pPr>
          </a:lstStyle>
          <a:p>
            <a:endParaRPr/>
          </a:p>
        </p:txBody>
      </p:sp>
      <p:sp>
        <p:nvSpPr>
          <p:cNvPr id="148" name="Google Shape;148;p67"/>
          <p:cNvSpPr txBox="1">
            <a:spLocks noGrp="1"/>
          </p:cNvSpPr>
          <p:nvPr>
            <p:ph type="subTitle" idx="7"/>
          </p:nvPr>
        </p:nvSpPr>
        <p:spPr>
          <a:xfrm>
            <a:off x="845231" y="192105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49" name="Google Shape;149;p67"/>
          <p:cNvSpPr txBox="1">
            <a:spLocks noGrp="1"/>
          </p:cNvSpPr>
          <p:nvPr>
            <p:ph type="subTitle" idx="8"/>
          </p:nvPr>
        </p:nvSpPr>
        <p:spPr>
          <a:xfrm>
            <a:off x="845231" y="2292453"/>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50" name="Google Shape;150;p67"/>
          <p:cNvSpPr txBox="1">
            <a:spLocks noGrp="1"/>
          </p:cNvSpPr>
          <p:nvPr>
            <p:ph type="subTitle" idx="9"/>
          </p:nvPr>
        </p:nvSpPr>
        <p:spPr>
          <a:xfrm>
            <a:off x="3536550" y="192105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51" name="Google Shape;151;p67"/>
          <p:cNvSpPr txBox="1">
            <a:spLocks noGrp="1"/>
          </p:cNvSpPr>
          <p:nvPr>
            <p:ph type="subTitle" idx="13"/>
          </p:nvPr>
        </p:nvSpPr>
        <p:spPr>
          <a:xfrm>
            <a:off x="3536550" y="2292453"/>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52" name="Google Shape;152;p67"/>
          <p:cNvSpPr txBox="1">
            <a:spLocks noGrp="1"/>
          </p:cNvSpPr>
          <p:nvPr>
            <p:ph type="subTitle" idx="14"/>
          </p:nvPr>
        </p:nvSpPr>
        <p:spPr>
          <a:xfrm>
            <a:off x="6227875" y="1921051"/>
            <a:ext cx="20709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53" name="Google Shape;153;p67"/>
          <p:cNvSpPr txBox="1">
            <a:spLocks noGrp="1"/>
          </p:cNvSpPr>
          <p:nvPr>
            <p:ph type="subTitle" idx="15"/>
          </p:nvPr>
        </p:nvSpPr>
        <p:spPr>
          <a:xfrm>
            <a:off x="6227875" y="2292453"/>
            <a:ext cx="20709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68"/>
          <p:cNvSpPr/>
          <p:nvPr/>
        </p:nvSpPr>
        <p:spPr>
          <a:xfrm>
            <a:off x="6501375" y="0"/>
            <a:ext cx="3689100" cy="51435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8"/>
          <p:cNvSpPr txBox="1">
            <a:spLocks noGrp="1"/>
          </p:cNvSpPr>
          <p:nvPr>
            <p:ph type="title"/>
          </p:nvPr>
        </p:nvSpPr>
        <p:spPr>
          <a:xfrm>
            <a:off x="5044025" y="1282350"/>
            <a:ext cx="3377700" cy="2578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3200"/>
              <a:buFont typeface="Fredoka"/>
              <a:buNone/>
              <a:defRPr sz="4400"/>
            </a:lvl1pPr>
            <a:lvl2pPr lvl="1" algn="ctr">
              <a:lnSpc>
                <a:spcPct val="100000"/>
              </a:lnSpc>
              <a:spcBef>
                <a:spcPts val="0"/>
              </a:spcBef>
              <a:spcAft>
                <a:spcPts val="0"/>
              </a:spcAft>
              <a:buSzPts val="3600"/>
              <a:buFont typeface="Fredoka"/>
              <a:buNone/>
              <a:defRPr sz="3600">
                <a:latin typeface="Fredoka"/>
                <a:ea typeface="Fredoka"/>
                <a:cs typeface="Fredoka"/>
                <a:sym typeface="Fredoka"/>
              </a:defRPr>
            </a:lvl2pPr>
            <a:lvl3pPr lvl="2" algn="ctr">
              <a:lnSpc>
                <a:spcPct val="100000"/>
              </a:lnSpc>
              <a:spcBef>
                <a:spcPts val="0"/>
              </a:spcBef>
              <a:spcAft>
                <a:spcPts val="0"/>
              </a:spcAft>
              <a:buSzPts val="3600"/>
              <a:buFont typeface="Fredoka"/>
              <a:buNone/>
              <a:defRPr sz="3600">
                <a:latin typeface="Fredoka"/>
                <a:ea typeface="Fredoka"/>
                <a:cs typeface="Fredoka"/>
                <a:sym typeface="Fredoka"/>
              </a:defRPr>
            </a:lvl3pPr>
            <a:lvl4pPr lvl="3" algn="ctr">
              <a:lnSpc>
                <a:spcPct val="100000"/>
              </a:lnSpc>
              <a:spcBef>
                <a:spcPts val="0"/>
              </a:spcBef>
              <a:spcAft>
                <a:spcPts val="0"/>
              </a:spcAft>
              <a:buSzPts val="3600"/>
              <a:buFont typeface="Fredoka"/>
              <a:buNone/>
              <a:defRPr sz="3600">
                <a:latin typeface="Fredoka"/>
                <a:ea typeface="Fredoka"/>
                <a:cs typeface="Fredoka"/>
                <a:sym typeface="Fredoka"/>
              </a:defRPr>
            </a:lvl4pPr>
            <a:lvl5pPr lvl="4" algn="ctr">
              <a:lnSpc>
                <a:spcPct val="100000"/>
              </a:lnSpc>
              <a:spcBef>
                <a:spcPts val="0"/>
              </a:spcBef>
              <a:spcAft>
                <a:spcPts val="0"/>
              </a:spcAft>
              <a:buSzPts val="3600"/>
              <a:buFont typeface="Fredoka"/>
              <a:buNone/>
              <a:defRPr sz="3600">
                <a:latin typeface="Fredoka"/>
                <a:ea typeface="Fredoka"/>
                <a:cs typeface="Fredoka"/>
                <a:sym typeface="Fredoka"/>
              </a:defRPr>
            </a:lvl5pPr>
            <a:lvl6pPr lvl="5" algn="ctr">
              <a:lnSpc>
                <a:spcPct val="100000"/>
              </a:lnSpc>
              <a:spcBef>
                <a:spcPts val="0"/>
              </a:spcBef>
              <a:spcAft>
                <a:spcPts val="0"/>
              </a:spcAft>
              <a:buSzPts val="3600"/>
              <a:buFont typeface="Fredoka"/>
              <a:buNone/>
              <a:defRPr sz="3600">
                <a:latin typeface="Fredoka"/>
                <a:ea typeface="Fredoka"/>
                <a:cs typeface="Fredoka"/>
                <a:sym typeface="Fredoka"/>
              </a:defRPr>
            </a:lvl6pPr>
            <a:lvl7pPr lvl="6" algn="ctr">
              <a:lnSpc>
                <a:spcPct val="100000"/>
              </a:lnSpc>
              <a:spcBef>
                <a:spcPts val="0"/>
              </a:spcBef>
              <a:spcAft>
                <a:spcPts val="0"/>
              </a:spcAft>
              <a:buSzPts val="3600"/>
              <a:buFont typeface="Fredoka"/>
              <a:buNone/>
              <a:defRPr sz="3600">
                <a:latin typeface="Fredoka"/>
                <a:ea typeface="Fredoka"/>
                <a:cs typeface="Fredoka"/>
                <a:sym typeface="Fredoka"/>
              </a:defRPr>
            </a:lvl7pPr>
            <a:lvl8pPr lvl="7" algn="ctr">
              <a:lnSpc>
                <a:spcPct val="100000"/>
              </a:lnSpc>
              <a:spcBef>
                <a:spcPts val="0"/>
              </a:spcBef>
              <a:spcAft>
                <a:spcPts val="0"/>
              </a:spcAft>
              <a:buSzPts val="3600"/>
              <a:buFont typeface="Fredoka"/>
              <a:buNone/>
              <a:defRPr sz="3600">
                <a:latin typeface="Fredoka"/>
                <a:ea typeface="Fredoka"/>
                <a:cs typeface="Fredoka"/>
                <a:sym typeface="Fredoka"/>
              </a:defRPr>
            </a:lvl8pPr>
            <a:lvl9pPr lvl="8" algn="ctr">
              <a:lnSpc>
                <a:spcPct val="100000"/>
              </a:lnSpc>
              <a:spcBef>
                <a:spcPts val="0"/>
              </a:spcBef>
              <a:spcAft>
                <a:spcPts val="0"/>
              </a:spcAft>
              <a:buSzPts val="3600"/>
              <a:buFont typeface="Fredoka"/>
              <a:buNone/>
              <a:defRPr sz="3600">
                <a:latin typeface="Fredoka"/>
                <a:ea typeface="Fredoka"/>
                <a:cs typeface="Fredoka"/>
                <a:sym typeface="Fredoka"/>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7"/>
        <p:cNvGrpSpPr/>
        <p:nvPr/>
      </p:nvGrpSpPr>
      <p:grpSpPr>
        <a:xfrm>
          <a:off x="0" y="0"/>
          <a:ext cx="0" cy="0"/>
          <a:chOff x="0" y="0"/>
          <a:chExt cx="0" cy="0"/>
        </a:xfrm>
      </p:grpSpPr>
      <p:grpSp>
        <p:nvGrpSpPr>
          <p:cNvPr id="158" name="Google Shape;158;p69"/>
          <p:cNvGrpSpPr/>
          <p:nvPr/>
        </p:nvGrpSpPr>
        <p:grpSpPr>
          <a:xfrm rot="-900005">
            <a:off x="-1311247" y="-3311498"/>
            <a:ext cx="11766495" cy="11766495"/>
            <a:chOff x="-740994" y="-2741245"/>
            <a:chExt cx="10625988" cy="10625988"/>
          </a:xfrm>
        </p:grpSpPr>
        <p:grpSp>
          <p:nvGrpSpPr>
            <p:cNvPr id="159" name="Google Shape;159;p69"/>
            <p:cNvGrpSpPr/>
            <p:nvPr/>
          </p:nvGrpSpPr>
          <p:grpSpPr>
            <a:xfrm>
              <a:off x="-78450" y="2008500"/>
              <a:ext cx="9300900" cy="1126500"/>
              <a:chOff x="-99300" y="2008500"/>
              <a:chExt cx="9300900" cy="1126500"/>
            </a:xfrm>
          </p:grpSpPr>
          <p:sp>
            <p:nvSpPr>
              <p:cNvPr id="160" name="Google Shape;160;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 name="Google Shape;162;p69"/>
            <p:cNvGrpSpPr/>
            <p:nvPr/>
          </p:nvGrpSpPr>
          <p:grpSpPr>
            <a:xfrm rot="1800013">
              <a:off x="-1161967" y="1877267"/>
              <a:ext cx="11467935" cy="1388965"/>
              <a:chOff x="-99300" y="2008500"/>
              <a:chExt cx="9300900" cy="1126500"/>
            </a:xfrm>
          </p:grpSpPr>
          <p:sp>
            <p:nvSpPr>
              <p:cNvPr id="163" name="Google Shape;163;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 name="Google Shape;165;p69"/>
            <p:cNvGrpSpPr/>
            <p:nvPr/>
          </p:nvGrpSpPr>
          <p:grpSpPr>
            <a:xfrm rot="-1800013" flipH="1">
              <a:off x="-1161967" y="1877267"/>
              <a:ext cx="11467935" cy="1388965"/>
              <a:chOff x="-99300" y="2008500"/>
              <a:chExt cx="9300900" cy="1126500"/>
            </a:xfrm>
          </p:grpSpPr>
          <p:sp>
            <p:nvSpPr>
              <p:cNvPr id="166" name="Google Shape;166;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 name="Google Shape;168;p69"/>
            <p:cNvGrpSpPr/>
            <p:nvPr/>
          </p:nvGrpSpPr>
          <p:grpSpPr>
            <a:xfrm rot="3599987">
              <a:off x="-1161967" y="1877267"/>
              <a:ext cx="11467935" cy="1388965"/>
              <a:chOff x="-99300" y="2008500"/>
              <a:chExt cx="9300900" cy="1126500"/>
            </a:xfrm>
          </p:grpSpPr>
          <p:sp>
            <p:nvSpPr>
              <p:cNvPr id="169" name="Google Shape;169;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1" name="Google Shape;171;p69"/>
            <p:cNvGrpSpPr/>
            <p:nvPr/>
          </p:nvGrpSpPr>
          <p:grpSpPr>
            <a:xfrm rot="-3599987" flipH="1">
              <a:off x="-1161967" y="1877267"/>
              <a:ext cx="11467935" cy="1388965"/>
              <a:chOff x="-99300" y="2008500"/>
              <a:chExt cx="9300900" cy="1126500"/>
            </a:xfrm>
          </p:grpSpPr>
          <p:sp>
            <p:nvSpPr>
              <p:cNvPr id="172" name="Google Shape;172;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4" name="Google Shape;174;p69"/>
            <p:cNvGrpSpPr/>
            <p:nvPr/>
          </p:nvGrpSpPr>
          <p:grpSpPr>
            <a:xfrm rot="-5400000">
              <a:off x="-78450" y="2008500"/>
              <a:ext cx="9300900" cy="1126500"/>
              <a:chOff x="-99300" y="2008500"/>
              <a:chExt cx="9300900" cy="1126500"/>
            </a:xfrm>
          </p:grpSpPr>
          <p:sp>
            <p:nvSpPr>
              <p:cNvPr id="175" name="Google Shape;175;p69"/>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9"/>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177" name="Google Shape;177;p69"/>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78" name="Google Shape;178;p69"/>
          <p:cNvSpPr txBox="1">
            <a:spLocks noGrp="1"/>
          </p:cNvSpPr>
          <p:nvPr>
            <p:ph type="title"/>
          </p:nvPr>
        </p:nvSpPr>
        <p:spPr>
          <a:xfrm>
            <a:off x="1714950" y="1196100"/>
            <a:ext cx="5714100" cy="27513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8500"/>
              <a:buNone/>
              <a:defRPr sz="12000"/>
            </a:lvl1pPr>
            <a:lvl2pPr lvl="1" algn="ctr">
              <a:lnSpc>
                <a:spcPct val="80000"/>
              </a:lnSpc>
              <a:spcBef>
                <a:spcPts val="0"/>
              </a:spcBef>
              <a:spcAft>
                <a:spcPts val="0"/>
              </a:spcAft>
              <a:buSzPts val="3600"/>
              <a:buNone/>
              <a:defRPr/>
            </a:lvl2pPr>
            <a:lvl3pPr lvl="2" algn="ctr">
              <a:lnSpc>
                <a:spcPct val="80000"/>
              </a:lnSpc>
              <a:spcBef>
                <a:spcPts val="0"/>
              </a:spcBef>
              <a:spcAft>
                <a:spcPts val="0"/>
              </a:spcAft>
              <a:buSzPts val="3600"/>
              <a:buNone/>
              <a:defRPr/>
            </a:lvl3pPr>
            <a:lvl4pPr lvl="3" algn="ctr">
              <a:lnSpc>
                <a:spcPct val="80000"/>
              </a:lnSpc>
              <a:spcBef>
                <a:spcPts val="0"/>
              </a:spcBef>
              <a:spcAft>
                <a:spcPts val="0"/>
              </a:spcAft>
              <a:buSzPts val="3600"/>
              <a:buNone/>
              <a:defRPr/>
            </a:lvl4pPr>
            <a:lvl5pPr lvl="4" algn="ctr">
              <a:lnSpc>
                <a:spcPct val="80000"/>
              </a:lnSpc>
              <a:spcBef>
                <a:spcPts val="0"/>
              </a:spcBef>
              <a:spcAft>
                <a:spcPts val="0"/>
              </a:spcAft>
              <a:buSzPts val="3600"/>
              <a:buNone/>
              <a:defRPr/>
            </a:lvl5pPr>
            <a:lvl6pPr lvl="5" algn="ctr">
              <a:lnSpc>
                <a:spcPct val="80000"/>
              </a:lnSpc>
              <a:spcBef>
                <a:spcPts val="0"/>
              </a:spcBef>
              <a:spcAft>
                <a:spcPts val="0"/>
              </a:spcAft>
              <a:buSzPts val="3600"/>
              <a:buNone/>
              <a:defRPr/>
            </a:lvl6pPr>
            <a:lvl7pPr lvl="6" algn="ctr">
              <a:lnSpc>
                <a:spcPct val="80000"/>
              </a:lnSpc>
              <a:spcBef>
                <a:spcPts val="0"/>
              </a:spcBef>
              <a:spcAft>
                <a:spcPts val="0"/>
              </a:spcAft>
              <a:buSzPts val="3600"/>
              <a:buNone/>
              <a:defRPr/>
            </a:lvl7pPr>
            <a:lvl8pPr lvl="7" algn="ctr">
              <a:lnSpc>
                <a:spcPct val="80000"/>
              </a:lnSpc>
              <a:spcBef>
                <a:spcPts val="0"/>
              </a:spcBef>
              <a:spcAft>
                <a:spcPts val="0"/>
              </a:spcAft>
              <a:buSzPts val="3600"/>
              <a:buNone/>
              <a:defRPr/>
            </a:lvl8pPr>
            <a:lvl9pPr lvl="8" algn="ctr">
              <a:lnSpc>
                <a:spcPct val="80000"/>
              </a:lnSpc>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179"/>
        <p:cNvGrpSpPr/>
        <p:nvPr/>
      </p:nvGrpSpPr>
      <p:grpSpPr>
        <a:xfrm>
          <a:off x="0" y="0"/>
          <a:ext cx="0" cy="0"/>
          <a:chOff x="0" y="0"/>
          <a:chExt cx="0" cy="0"/>
        </a:xfrm>
      </p:grpSpPr>
      <p:sp>
        <p:nvSpPr>
          <p:cNvPr id="180" name="Google Shape;180;p70"/>
          <p:cNvSpPr/>
          <p:nvPr/>
        </p:nvSpPr>
        <p:spPr>
          <a:xfrm rot="10800000">
            <a:off x="2235900" y="0"/>
            <a:ext cx="6908100" cy="5143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1" name="Google Shape;181;p70"/>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82" name="Google Shape;182;p70"/>
          <p:cNvSpPr txBox="1">
            <a:spLocks noGrp="1"/>
          </p:cNvSpPr>
          <p:nvPr>
            <p:ph type="title"/>
          </p:nvPr>
        </p:nvSpPr>
        <p:spPr>
          <a:xfrm>
            <a:off x="720000" y="387600"/>
            <a:ext cx="77016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
        <p:nvSpPr>
          <p:cNvPr id="183" name="Google Shape;183;p70"/>
          <p:cNvSpPr txBox="1">
            <a:spLocks noGrp="1"/>
          </p:cNvSpPr>
          <p:nvPr>
            <p:ph type="subTitle" idx="1"/>
          </p:nvPr>
        </p:nvSpPr>
        <p:spPr>
          <a:xfrm>
            <a:off x="725444" y="1939150"/>
            <a:ext cx="21753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ctr">
              <a:lnSpc>
                <a:spcPct val="100000"/>
              </a:lnSpc>
              <a:spcBef>
                <a:spcPts val="0"/>
              </a:spcBef>
              <a:spcAft>
                <a:spcPts val="0"/>
              </a:spcAft>
              <a:buSzPts val="1600"/>
              <a:buNone/>
              <a:defRPr sz="2600">
                <a:latin typeface="Bebas Neue"/>
                <a:ea typeface="Bebas Neue"/>
                <a:cs typeface="Bebas Neue"/>
                <a:sym typeface="Bebas Neue"/>
              </a:defRPr>
            </a:lvl2pPr>
            <a:lvl3pPr lvl="2" algn="ctr">
              <a:lnSpc>
                <a:spcPct val="100000"/>
              </a:lnSpc>
              <a:spcBef>
                <a:spcPts val="0"/>
              </a:spcBef>
              <a:spcAft>
                <a:spcPts val="0"/>
              </a:spcAft>
              <a:buSzPts val="1600"/>
              <a:buNone/>
              <a:defRPr sz="2600">
                <a:latin typeface="Bebas Neue"/>
                <a:ea typeface="Bebas Neue"/>
                <a:cs typeface="Bebas Neue"/>
                <a:sym typeface="Bebas Neue"/>
              </a:defRPr>
            </a:lvl3pPr>
            <a:lvl4pPr lvl="3" algn="ctr">
              <a:lnSpc>
                <a:spcPct val="100000"/>
              </a:lnSpc>
              <a:spcBef>
                <a:spcPts val="0"/>
              </a:spcBef>
              <a:spcAft>
                <a:spcPts val="0"/>
              </a:spcAft>
              <a:buSzPts val="1600"/>
              <a:buNone/>
              <a:defRPr sz="2600">
                <a:latin typeface="Bebas Neue"/>
                <a:ea typeface="Bebas Neue"/>
                <a:cs typeface="Bebas Neue"/>
                <a:sym typeface="Bebas Neue"/>
              </a:defRPr>
            </a:lvl4pPr>
            <a:lvl5pPr lvl="4" algn="ctr">
              <a:lnSpc>
                <a:spcPct val="100000"/>
              </a:lnSpc>
              <a:spcBef>
                <a:spcPts val="0"/>
              </a:spcBef>
              <a:spcAft>
                <a:spcPts val="0"/>
              </a:spcAft>
              <a:buSzPts val="1600"/>
              <a:buNone/>
              <a:defRPr sz="2600">
                <a:latin typeface="Bebas Neue"/>
                <a:ea typeface="Bebas Neue"/>
                <a:cs typeface="Bebas Neue"/>
                <a:sym typeface="Bebas Neue"/>
              </a:defRPr>
            </a:lvl5pPr>
            <a:lvl6pPr lvl="5" algn="ctr">
              <a:lnSpc>
                <a:spcPct val="100000"/>
              </a:lnSpc>
              <a:spcBef>
                <a:spcPts val="0"/>
              </a:spcBef>
              <a:spcAft>
                <a:spcPts val="0"/>
              </a:spcAft>
              <a:buSzPts val="1600"/>
              <a:buNone/>
              <a:defRPr sz="2600">
                <a:latin typeface="Bebas Neue"/>
                <a:ea typeface="Bebas Neue"/>
                <a:cs typeface="Bebas Neue"/>
                <a:sym typeface="Bebas Neue"/>
              </a:defRPr>
            </a:lvl6pPr>
            <a:lvl7pPr lvl="6" algn="ctr">
              <a:lnSpc>
                <a:spcPct val="100000"/>
              </a:lnSpc>
              <a:spcBef>
                <a:spcPts val="0"/>
              </a:spcBef>
              <a:spcAft>
                <a:spcPts val="0"/>
              </a:spcAft>
              <a:buSzPts val="1600"/>
              <a:buNone/>
              <a:defRPr sz="2600">
                <a:latin typeface="Bebas Neue"/>
                <a:ea typeface="Bebas Neue"/>
                <a:cs typeface="Bebas Neue"/>
                <a:sym typeface="Bebas Neue"/>
              </a:defRPr>
            </a:lvl7pPr>
            <a:lvl8pPr lvl="7" algn="ctr">
              <a:lnSpc>
                <a:spcPct val="100000"/>
              </a:lnSpc>
              <a:spcBef>
                <a:spcPts val="0"/>
              </a:spcBef>
              <a:spcAft>
                <a:spcPts val="0"/>
              </a:spcAft>
              <a:buSzPts val="1600"/>
              <a:buNone/>
              <a:defRPr sz="2600">
                <a:latin typeface="Bebas Neue"/>
                <a:ea typeface="Bebas Neue"/>
                <a:cs typeface="Bebas Neue"/>
                <a:sym typeface="Bebas Neue"/>
              </a:defRPr>
            </a:lvl8pPr>
            <a:lvl9pPr lvl="8" algn="ctr">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84" name="Google Shape;184;p70"/>
          <p:cNvSpPr txBox="1">
            <a:spLocks noGrp="1"/>
          </p:cNvSpPr>
          <p:nvPr>
            <p:ph type="subTitle" idx="2"/>
          </p:nvPr>
        </p:nvSpPr>
        <p:spPr>
          <a:xfrm>
            <a:off x="725444" y="2310538"/>
            <a:ext cx="21753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85" name="Google Shape;185;p70"/>
          <p:cNvSpPr txBox="1">
            <a:spLocks noGrp="1"/>
          </p:cNvSpPr>
          <p:nvPr>
            <p:ph type="subTitle" idx="3"/>
          </p:nvPr>
        </p:nvSpPr>
        <p:spPr>
          <a:xfrm>
            <a:off x="725444" y="3725548"/>
            <a:ext cx="21753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ctr">
              <a:lnSpc>
                <a:spcPct val="100000"/>
              </a:lnSpc>
              <a:spcBef>
                <a:spcPts val="0"/>
              </a:spcBef>
              <a:spcAft>
                <a:spcPts val="0"/>
              </a:spcAft>
              <a:buSzPts val="1600"/>
              <a:buNone/>
              <a:defRPr sz="2600">
                <a:latin typeface="Bebas Neue"/>
                <a:ea typeface="Bebas Neue"/>
                <a:cs typeface="Bebas Neue"/>
                <a:sym typeface="Bebas Neue"/>
              </a:defRPr>
            </a:lvl2pPr>
            <a:lvl3pPr lvl="2" algn="ctr">
              <a:lnSpc>
                <a:spcPct val="100000"/>
              </a:lnSpc>
              <a:spcBef>
                <a:spcPts val="0"/>
              </a:spcBef>
              <a:spcAft>
                <a:spcPts val="0"/>
              </a:spcAft>
              <a:buSzPts val="1600"/>
              <a:buNone/>
              <a:defRPr sz="2600">
                <a:latin typeface="Bebas Neue"/>
                <a:ea typeface="Bebas Neue"/>
                <a:cs typeface="Bebas Neue"/>
                <a:sym typeface="Bebas Neue"/>
              </a:defRPr>
            </a:lvl3pPr>
            <a:lvl4pPr lvl="3" algn="ctr">
              <a:lnSpc>
                <a:spcPct val="100000"/>
              </a:lnSpc>
              <a:spcBef>
                <a:spcPts val="0"/>
              </a:spcBef>
              <a:spcAft>
                <a:spcPts val="0"/>
              </a:spcAft>
              <a:buSzPts val="1600"/>
              <a:buNone/>
              <a:defRPr sz="2600">
                <a:latin typeface="Bebas Neue"/>
                <a:ea typeface="Bebas Neue"/>
                <a:cs typeface="Bebas Neue"/>
                <a:sym typeface="Bebas Neue"/>
              </a:defRPr>
            </a:lvl4pPr>
            <a:lvl5pPr lvl="4" algn="ctr">
              <a:lnSpc>
                <a:spcPct val="100000"/>
              </a:lnSpc>
              <a:spcBef>
                <a:spcPts val="0"/>
              </a:spcBef>
              <a:spcAft>
                <a:spcPts val="0"/>
              </a:spcAft>
              <a:buSzPts val="1600"/>
              <a:buNone/>
              <a:defRPr sz="2600">
                <a:latin typeface="Bebas Neue"/>
                <a:ea typeface="Bebas Neue"/>
                <a:cs typeface="Bebas Neue"/>
                <a:sym typeface="Bebas Neue"/>
              </a:defRPr>
            </a:lvl5pPr>
            <a:lvl6pPr lvl="5" algn="ctr">
              <a:lnSpc>
                <a:spcPct val="100000"/>
              </a:lnSpc>
              <a:spcBef>
                <a:spcPts val="0"/>
              </a:spcBef>
              <a:spcAft>
                <a:spcPts val="0"/>
              </a:spcAft>
              <a:buSzPts val="1600"/>
              <a:buNone/>
              <a:defRPr sz="2600">
                <a:latin typeface="Bebas Neue"/>
                <a:ea typeface="Bebas Neue"/>
                <a:cs typeface="Bebas Neue"/>
                <a:sym typeface="Bebas Neue"/>
              </a:defRPr>
            </a:lvl6pPr>
            <a:lvl7pPr lvl="6" algn="ctr">
              <a:lnSpc>
                <a:spcPct val="100000"/>
              </a:lnSpc>
              <a:spcBef>
                <a:spcPts val="0"/>
              </a:spcBef>
              <a:spcAft>
                <a:spcPts val="0"/>
              </a:spcAft>
              <a:buSzPts val="1600"/>
              <a:buNone/>
              <a:defRPr sz="2600">
                <a:latin typeface="Bebas Neue"/>
                <a:ea typeface="Bebas Neue"/>
                <a:cs typeface="Bebas Neue"/>
                <a:sym typeface="Bebas Neue"/>
              </a:defRPr>
            </a:lvl7pPr>
            <a:lvl8pPr lvl="7" algn="ctr">
              <a:lnSpc>
                <a:spcPct val="100000"/>
              </a:lnSpc>
              <a:spcBef>
                <a:spcPts val="0"/>
              </a:spcBef>
              <a:spcAft>
                <a:spcPts val="0"/>
              </a:spcAft>
              <a:buSzPts val="1600"/>
              <a:buNone/>
              <a:defRPr sz="2600">
                <a:latin typeface="Bebas Neue"/>
                <a:ea typeface="Bebas Neue"/>
                <a:cs typeface="Bebas Neue"/>
                <a:sym typeface="Bebas Neue"/>
              </a:defRPr>
            </a:lvl8pPr>
            <a:lvl9pPr lvl="8" algn="ctr">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86" name="Google Shape;186;p70"/>
          <p:cNvSpPr txBox="1">
            <a:spLocks noGrp="1"/>
          </p:cNvSpPr>
          <p:nvPr>
            <p:ph type="subTitle" idx="4"/>
          </p:nvPr>
        </p:nvSpPr>
        <p:spPr>
          <a:xfrm>
            <a:off x="725444" y="4096950"/>
            <a:ext cx="21753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87" name="Google Shape;187;p70"/>
          <p:cNvSpPr txBox="1">
            <a:spLocks noGrp="1"/>
          </p:cNvSpPr>
          <p:nvPr>
            <p:ph type="title" idx="5"/>
          </p:nvPr>
        </p:nvSpPr>
        <p:spPr>
          <a:xfrm>
            <a:off x="1460288" y="1326804"/>
            <a:ext cx="7056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88" name="Google Shape;188;p70"/>
          <p:cNvSpPr txBox="1">
            <a:spLocks noGrp="1"/>
          </p:cNvSpPr>
          <p:nvPr>
            <p:ph type="title" idx="6"/>
          </p:nvPr>
        </p:nvSpPr>
        <p:spPr>
          <a:xfrm>
            <a:off x="1460288" y="3113213"/>
            <a:ext cx="7056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89" name="Google Shape;189;p70"/>
          <p:cNvSpPr txBox="1">
            <a:spLocks noGrp="1"/>
          </p:cNvSpPr>
          <p:nvPr>
            <p:ph type="subTitle" idx="7"/>
          </p:nvPr>
        </p:nvSpPr>
        <p:spPr>
          <a:xfrm>
            <a:off x="6243262" y="1939150"/>
            <a:ext cx="21753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ctr">
              <a:lnSpc>
                <a:spcPct val="100000"/>
              </a:lnSpc>
              <a:spcBef>
                <a:spcPts val="0"/>
              </a:spcBef>
              <a:spcAft>
                <a:spcPts val="0"/>
              </a:spcAft>
              <a:buSzPts val="1600"/>
              <a:buNone/>
              <a:defRPr sz="2600">
                <a:latin typeface="Bebas Neue"/>
                <a:ea typeface="Bebas Neue"/>
                <a:cs typeface="Bebas Neue"/>
                <a:sym typeface="Bebas Neue"/>
              </a:defRPr>
            </a:lvl2pPr>
            <a:lvl3pPr lvl="2" algn="ctr">
              <a:lnSpc>
                <a:spcPct val="100000"/>
              </a:lnSpc>
              <a:spcBef>
                <a:spcPts val="0"/>
              </a:spcBef>
              <a:spcAft>
                <a:spcPts val="0"/>
              </a:spcAft>
              <a:buSzPts val="1600"/>
              <a:buNone/>
              <a:defRPr sz="2600">
                <a:latin typeface="Bebas Neue"/>
                <a:ea typeface="Bebas Neue"/>
                <a:cs typeface="Bebas Neue"/>
                <a:sym typeface="Bebas Neue"/>
              </a:defRPr>
            </a:lvl3pPr>
            <a:lvl4pPr lvl="3" algn="ctr">
              <a:lnSpc>
                <a:spcPct val="100000"/>
              </a:lnSpc>
              <a:spcBef>
                <a:spcPts val="0"/>
              </a:spcBef>
              <a:spcAft>
                <a:spcPts val="0"/>
              </a:spcAft>
              <a:buSzPts val="1600"/>
              <a:buNone/>
              <a:defRPr sz="2600">
                <a:latin typeface="Bebas Neue"/>
                <a:ea typeface="Bebas Neue"/>
                <a:cs typeface="Bebas Neue"/>
                <a:sym typeface="Bebas Neue"/>
              </a:defRPr>
            </a:lvl4pPr>
            <a:lvl5pPr lvl="4" algn="ctr">
              <a:lnSpc>
                <a:spcPct val="100000"/>
              </a:lnSpc>
              <a:spcBef>
                <a:spcPts val="0"/>
              </a:spcBef>
              <a:spcAft>
                <a:spcPts val="0"/>
              </a:spcAft>
              <a:buSzPts val="1600"/>
              <a:buNone/>
              <a:defRPr sz="2600">
                <a:latin typeface="Bebas Neue"/>
                <a:ea typeface="Bebas Neue"/>
                <a:cs typeface="Bebas Neue"/>
                <a:sym typeface="Bebas Neue"/>
              </a:defRPr>
            </a:lvl5pPr>
            <a:lvl6pPr lvl="5" algn="ctr">
              <a:lnSpc>
                <a:spcPct val="100000"/>
              </a:lnSpc>
              <a:spcBef>
                <a:spcPts val="0"/>
              </a:spcBef>
              <a:spcAft>
                <a:spcPts val="0"/>
              </a:spcAft>
              <a:buSzPts val="1600"/>
              <a:buNone/>
              <a:defRPr sz="2600">
                <a:latin typeface="Bebas Neue"/>
                <a:ea typeface="Bebas Neue"/>
                <a:cs typeface="Bebas Neue"/>
                <a:sym typeface="Bebas Neue"/>
              </a:defRPr>
            </a:lvl6pPr>
            <a:lvl7pPr lvl="6" algn="ctr">
              <a:lnSpc>
                <a:spcPct val="100000"/>
              </a:lnSpc>
              <a:spcBef>
                <a:spcPts val="0"/>
              </a:spcBef>
              <a:spcAft>
                <a:spcPts val="0"/>
              </a:spcAft>
              <a:buSzPts val="1600"/>
              <a:buNone/>
              <a:defRPr sz="2600">
                <a:latin typeface="Bebas Neue"/>
                <a:ea typeface="Bebas Neue"/>
                <a:cs typeface="Bebas Neue"/>
                <a:sym typeface="Bebas Neue"/>
              </a:defRPr>
            </a:lvl7pPr>
            <a:lvl8pPr lvl="7" algn="ctr">
              <a:lnSpc>
                <a:spcPct val="100000"/>
              </a:lnSpc>
              <a:spcBef>
                <a:spcPts val="0"/>
              </a:spcBef>
              <a:spcAft>
                <a:spcPts val="0"/>
              </a:spcAft>
              <a:buSzPts val="1600"/>
              <a:buNone/>
              <a:defRPr sz="2600">
                <a:latin typeface="Bebas Neue"/>
                <a:ea typeface="Bebas Neue"/>
                <a:cs typeface="Bebas Neue"/>
                <a:sym typeface="Bebas Neue"/>
              </a:defRPr>
            </a:lvl8pPr>
            <a:lvl9pPr lvl="8" algn="ctr">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90" name="Google Shape;190;p70"/>
          <p:cNvSpPr txBox="1">
            <a:spLocks noGrp="1"/>
          </p:cNvSpPr>
          <p:nvPr>
            <p:ph type="subTitle" idx="8"/>
          </p:nvPr>
        </p:nvSpPr>
        <p:spPr>
          <a:xfrm>
            <a:off x="6243262" y="2310538"/>
            <a:ext cx="21753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91" name="Google Shape;191;p70"/>
          <p:cNvSpPr txBox="1">
            <a:spLocks noGrp="1"/>
          </p:cNvSpPr>
          <p:nvPr>
            <p:ph type="subTitle" idx="9"/>
          </p:nvPr>
        </p:nvSpPr>
        <p:spPr>
          <a:xfrm>
            <a:off x="6243262" y="3725548"/>
            <a:ext cx="21753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ctr">
              <a:lnSpc>
                <a:spcPct val="100000"/>
              </a:lnSpc>
              <a:spcBef>
                <a:spcPts val="0"/>
              </a:spcBef>
              <a:spcAft>
                <a:spcPts val="0"/>
              </a:spcAft>
              <a:buSzPts val="1600"/>
              <a:buNone/>
              <a:defRPr sz="2600">
                <a:latin typeface="Bebas Neue"/>
                <a:ea typeface="Bebas Neue"/>
                <a:cs typeface="Bebas Neue"/>
                <a:sym typeface="Bebas Neue"/>
              </a:defRPr>
            </a:lvl2pPr>
            <a:lvl3pPr lvl="2" algn="ctr">
              <a:lnSpc>
                <a:spcPct val="100000"/>
              </a:lnSpc>
              <a:spcBef>
                <a:spcPts val="0"/>
              </a:spcBef>
              <a:spcAft>
                <a:spcPts val="0"/>
              </a:spcAft>
              <a:buSzPts val="1600"/>
              <a:buNone/>
              <a:defRPr sz="2600">
                <a:latin typeface="Bebas Neue"/>
                <a:ea typeface="Bebas Neue"/>
                <a:cs typeface="Bebas Neue"/>
                <a:sym typeface="Bebas Neue"/>
              </a:defRPr>
            </a:lvl3pPr>
            <a:lvl4pPr lvl="3" algn="ctr">
              <a:lnSpc>
                <a:spcPct val="100000"/>
              </a:lnSpc>
              <a:spcBef>
                <a:spcPts val="0"/>
              </a:spcBef>
              <a:spcAft>
                <a:spcPts val="0"/>
              </a:spcAft>
              <a:buSzPts val="1600"/>
              <a:buNone/>
              <a:defRPr sz="2600">
                <a:latin typeface="Bebas Neue"/>
                <a:ea typeface="Bebas Neue"/>
                <a:cs typeface="Bebas Neue"/>
                <a:sym typeface="Bebas Neue"/>
              </a:defRPr>
            </a:lvl4pPr>
            <a:lvl5pPr lvl="4" algn="ctr">
              <a:lnSpc>
                <a:spcPct val="100000"/>
              </a:lnSpc>
              <a:spcBef>
                <a:spcPts val="0"/>
              </a:spcBef>
              <a:spcAft>
                <a:spcPts val="0"/>
              </a:spcAft>
              <a:buSzPts val="1600"/>
              <a:buNone/>
              <a:defRPr sz="2600">
                <a:latin typeface="Bebas Neue"/>
                <a:ea typeface="Bebas Neue"/>
                <a:cs typeface="Bebas Neue"/>
                <a:sym typeface="Bebas Neue"/>
              </a:defRPr>
            </a:lvl5pPr>
            <a:lvl6pPr lvl="5" algn="ctr">
              <a:lnSpc>
                <a:spcPct val="100000"/>
              </a:lnSpc>
              <a:spcBef>
                <a:spcPts val="0"/>
              </a:spcBef>
              <a:spcAft>
                <a:spcPts val="0"/>
              </a:spcAft>
              <a:buSzPts val="1600"/>
              <a:buNone/>
              <a:defRPr sz="2600">
                <a:latin typeface="Bebas Neue"/>
                <a:ea typeface="Bebas Neue"/>
                <a:cs typeface="Bebas Neue"/>
                <a:sym typeface="Bebas Neue"/>
              </a:defRPr>
            </a:lvl6pPr>
            <a:lvl7pPr lvl="6" algn="ctr">
              <a:lnSpc>
                <a:spcPct val="100000"/>
              </a:lnSpc>
              <a:spcBef>
                <a:spcPts val="0"/>
              </a:spcBef>
              <a:spcAft>
                <a:spcPts val="0"/>
              </a:spcAft>
              <a:buSzPts val="1600"/>
              <a:buNone/>
              <a:defRPr sz="2600">
                <a:latin typeface="Bebas Neue"/>
                <a:ea typeface="Bebas Neue"/>
                <a:cs typeface="Bebas Neue"/>
                <a:sym typeface="Bebas Neue"/>
              </a:defRPr>
            </a:lvl7pPr>
            <a:lvl8pPr lvl="7" algn="ctr">
              <a:lnSpc>
                <a:spcPct val="100000"/>
              </a:lnSpc>
              <a:spcBef>
                <a:spcPts val="0"/>
              </a:spcBef>
              <a:spcAft>
                <a:spcPts val="0"/>
              </a:spcAft>
              <a:buSzPts val="1600"/>
              <a:buNone/>
              <a:defRPr sz="2600">
                <a:latin typeface="Bebas Neue"/>
                <a:ea typeface="Bebas Neue"/>
                <a:cs typeface="Bebas Neue"/>
                <a:sym typeface="Bebas Neue"/>
              </a:defRPr>
            </a:lvl8pPr>
            <a:lvl9pPr lvl="8" algn="ctr">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92" name="Google Shape;192;p70"/>
          <p:cNvSpPr txBox="1">
            <a:spLocks noGrp="1"/>
          </p:cNvSpPr>
          <p:nvPr>
            <p:ph type="subTitle" idx="13"/>
          </p:nvPr>
        </p:nvSpPr>
        <p:spPr>
          <a:xfrm>
            <a:off x="6243262" y="4096950"/>
            <a:ext cx="21753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193" name="Google Shape;193;p70"/>
          <p:cNvSpPr txBox="1">
            <a:spLocks noGrp="1"/>
          </p:cNvSpPr>
          <p:nvPr>
            <p:ph type="title" idx="14"/>
          </p:nvPr>
        </p:nvSpPr>
        <p:spPr>
          <a:xfrm>
            <a:off x="6978109" y="1326804"/>
            <a:ext cx="7056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94" name="Google Shape;194;p70"/>
          <p:cNvSpPr txBox="1">
            <a:spLocks noGrp="1"/>
          </p:cNvSpPr>
          <p:nvPr>
            <p:ph type="title" idx="15"/>
          </p:nvPr>
        </p:nvSpPr>
        <p:spPr>
          <a:xfrm>
            <a:off x="6978109" y="3113213"/>
            <a:ext cx="7056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5_1">
    <p:spTree>
      <p:nvGrpSpPr>
        <p:cNvPr id="1" name="Shape 195"/>
        <p:cNvGrpSpPr/>
        <p:nvPr/>
      </p:nvGrpSpPr>
      <p:grpSpPr>
        <a:xfrm>
          <a:off x="0" y="0"/>
          <a:ext cx="0" cy="0"/>
          <a:chOff x="0" y="0"/>
          <a:chExt cx="0" cy="0"/>
        </a:xfrm>
      </p:grpSpPr>
      <p:grpSp>
        <p:nvGrpSpPr>
          <p:cNvPr id="196" name="Google Shape;196;p71"/>
          <p:cNvGrpSpPr/>
          <p:nvPr/>
        </p:nvGrpSpPr>
        <p:grpSpPr>
          <a:xfrm>
            <a:off x="-538385" y="-2861598"/>
            <a:ext cx="5452219" cy="10866697"/>
            <a:chOff x="-420075" y="-3511250"/>
            <a:chExt cx="6125400" cy="12208400"/>
          </a:xfrm>
        </p:grpSpPr>
        <p:sp>
          <p:nvSpPr>
            <p:cNvPr id="197" name="Google Shape;197;p71"/>
            <p:cNvSpPr/>
            <p:nvPr/>
          </p:nvSpPr>
          <p:spPr>
            <a:xfrm rot="-2700000">
              <a:off x="476969" y="-2614206"/>
              <a:ext cx="4331312" cy="4331312"/>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71"/>
            <p:cNvSpPr/>
            <p:nvPr/>
          </p:nvSpPr>
          <p:spPr>
            <a:xfrm rot="8100000">
              <a:off x="476969" y="3468794"/>
              <a:ext cx="4331312" cy="4331312"/>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9" name="Google Shape;199;p71"/>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00" name="Google Shape;200;p71"/>
          <p:cNvSpPr txBox="1">
            <a:spLocks noGrp="1"/>
          </p:cNvSpPr>
          <p:nvPr>
            <p:ph type="title"/>
          </p:nvPr>
        </p:nvSpPr>
        <p:spPr>
          <a:xfrm>
            <a:off x="4294482" y="562500"/>
            <a:ext cx="3709800" cy="745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5"/>
              </a:buClr>
              <a:buSzPts val="5000"/>
              <a:buNone/>
              <a:defRPr sz="6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201" name="Google Shape;201;p71"/>
          <p:cNvSpPr txBox="1">
            <a:spLocks noGrp="1"/>
          </p:cNvSpPr>
          <p:nvPr>
            <p:ph type="subTitle" idx="1"/>
          </p:nvPr>
        </p:nvSpPr>
        <p:spPr>
          <a:xfrm>
            <a:off x="4294482" y="1235703"/>
            <a:ext cx="3709800" cy="43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2" name="Google Shape;202;p71"/>
          <p:cNvSpPr txBox="1">
            <a:spLocks noGrp="1"/>
          </p:cNvSpPr>
          <p:nvPr>
            <p:ph type="title" idx="2"/>
          </p:nvPr>
        </p:nvSpPr>
        <p:spPr>
          <a:xfrm>
            <a:off x="4294482" y="2038681"/>
            <a:ext cx="3709800" cy="745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5000"/>
              <a:buNone/>
              <a:defRPr sz="6000"/>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a:endParaRPr/>
          </a:p>
        </p:txBody>
      </p:sp>
      <p:sp>
        <p:nvSpPr>
          <p:cNvPr id="203" name="Google Shape;203;p71"/>
          <p:cNvSpPr txBox="1">
            <a:spLocks noGrp="1"/>
          </p:cNvSpPr>
          <p:nvPr>
            <p:ph type="subTitle" idx="3"/>
          </p:nvPr>
        </p:nvSpPr>
        <p:spPr>
          <a:xfrm>
            <a:off x="4294482" y="2711901"/>
            <a:ext cx="3709800" cy="43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04" name="Google Shape;204;p71"/>
          <p:cNvSpPr txBox="1">
            <a:spLocks noGrp="1"/>
          </p:cNvSpPr>
          <p:nvPr>
            <p:ph type="title" idx="4"/>
          </p:nvPr>
        </p:nvSpPr>
        <p:spPr>
          <a:xfrm>
            <a:off x="4294482" y="3514862"/>
            <a:ext cx="3709800" cy="745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4"/>
              </a:buClr>
              <a:buSzPts val="5000"/>
              <a:buNone/>
              <a:defRPr sz="6000"/>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a:endParaRPr/>
          </a:p>
        </p:txBody>
      </p:sp>
      <p:sp>
        <p:nvSpPr>
          <p:cNvPr id="205" name="Google Shape;205;p71"/>
          <p:cNvSpPr txBox="1">
            <a:spLocks noGrp="1"/>
          </p:cNvSpPr>
          <p:nvPr>
            <p:ph type="subTitle" idx="5"/>
          </p:nvPr>
        </p:nvSpPr>
        <p:spPr>
          <a:xfrm>
            <a:off x="4294482" y="4188076"/>
            <a:ext cx="3709800" cy="43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6"/>
        <p:cNvGrpSpPr/>
        <p:nvPr/>
      </p:nvGrpSpPr>
      <p:grpSpPr>
        <a:xfrm>
          <a:off x="0" y="0"/>
          <a:ext cx="0" cy="0"/>
          <a:chOff x="0" y="0"/>
          <a:chExt cx="0" cy="0"/>
        </a:xfrm>
      </p:grpSpPr>
      <p:grpSp>
        <p:nvGrpSpPr>
          <p:cNvPr id="207" name="Google Shape;207;p72"/>
          <p:cNvGrpSpPr/>
          <p:nvPr/>
        </p:nvGrpSpPr>
        <p:grpSpPr>
          <a:xfrm>
            <a:off x="-740994" y="-2741245"/>
            <a:ext cx="10625988" cy="10625988"/>
            <a:chOff x="-740994" y="-2741245"/>
            <a:chExt cx="10625988" cy="10625988"/>
          </a:xfrm>
        </p:grpSpPr>
        <p:grpSp>
          <p:nvGrpSpPr>
            <p:cNvPr id="208" name="Google Shape;208;p72"/>
            <p:cNvGrpSpPr/>
            <p:nvPr/>
          </p:nvGrpSpPr>
          <p:grpSpPr>
            <a:xfrm>
              <a:off x="-78450" y="2008500"/>
              <a:ext cx="9300900" cy="1126500"/>
              <a:chOff x="-99300" y="2008500"/>
              <a:chExt cx="9300900" cy="1126500"/>
            </a:xfrm>
          </p:grpSpPr>
          <p:sp>
            <p:nvSpPr>
              <p:cNvPr id="209" name="Google Shape;209;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72"/>
            <p:cNvGrpSpPr/>
            <p:nvPr/>
          </p:nvGrpSpPr>
          <p:grpSpPr>
            <a:xfrm rot="1800013">
              <a:off x="-1161967" y="1877267"/>
              <a:ext cx="11467935" cy="1388965"/>
              <a:chOff x="-99300" y="2008500"/>
              <a:chExt cx="9300900" cy="1126500"/>
            </a:xfrm>
          </p:grpSpPr>
          <p:sp>
            <p:nvSpPr>
              <p:cNvPr id="212" name="Google Shape;212;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4" name="Google Shape;214;p72"/>
            <p:cNvGrpSpPr/>
            <p:nvPr/>
          </p:nvGrpSpPr>
          <p:grpSpPr>
            <a:xfrm rot="-1800013" flipH="1">
              <a:off x="-1161967" y="1877267"/>
              <a:ext cx="11467935" cy="1388965"/>
              <a:chOff x="-99300" y="2008500"/>
              <a:chExt cx="9300900" cy="1126500"/>
            </a:xfrm>
          </p:grpSpPr>
          <p:sp>
            <p:nvSpPr>
              <p:cNvPr id="215" name="Google Shape;215;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 name="Google Shape;217;p72"/>
            <p:cNvGrpSpPr/>
            <p:nvPr/>
          </p:nvGrpSpPr>
          <p:grpSpPr>
            <a:xfrm rot="3599987">
              <a:off x="-1161967" y="1877267"/>
              <a:ext cx="11467935" cy="1388965"/>
              <a:chOff x="-99300" y="2008500"/>
              <a:chExt cx="9300900" cy="1126500"/>
            </a:xfrm>
          </p:grpSpPr>
          <p:sp>
            <p:nvSpPr>
              <p:cNvPr id="218" name="Google Shape;218;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0" name="Google Shape;220;p72"/>
            <p:cNvGrpSpPr/>
            <p:nvPr/>
          </p:nvGrpSpPr>
          <p:grpSpPr>
            <a:xfrm rot="-3599987" flipH="1">
              <a:off x="-1161967" y="1877267"/>
              <a:ext cx="11467935" cy="1388965"/>
              <a:chOff x="-99300" y="2008500"/>
              <a:chExt cx="9300900" cy="1126500"/>
            </a:xfrm>
          </p:grpSpPr>
          <p:sp>
            <p:nvSpPr>
              <p:cNvPr id="221" name="Google Shape;221;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72"/>
            <p:cNvGrpSpPr/>
            <p:nvPr/>
          </p:nvGrpSpPr>
          <p:grpSpPr>
            <a:xfrm rot="-5400000">
              <a:off x="-78450" y="2008500"/>
              <a:ext cx="9300900" cy="1126500"/>
              <a:chOff x="-99300" y="2008500"/>
              <a:chExt cx="9300900" cy="1126500"/>
            </a:xfrm>
          </p:grpSpPr>
          <p:sp>
            <p:nvSpPr>
              <p:cNvPr id="224" name="Google Shape;224;p7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7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26" name="Google Shape;226;p72"/>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27" name="Google Shape;227;p72"/>
          <p:cNvSpPr txBox="1">
            <a:spLocks noGrp="1"/>
          </p:cNvSpPr>
          <p:nvPr>
            <p:ph type="title" hasCustomPrompt="1"/>
          </p:nvPr>
        </p:nvSpPr>
        <p:spPr>
          <a:xfrm>
            <a:off x="1468050" y="1593440"/>
            <a:ext cx="6207900" cy="12555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8500"/>
              <a:buNone/>
              <a:defRPr sz="100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228" name="Google Shape;228;p72"/>
          <p:cNvSpPr txBox="1">
            <a:spLocks noGrp="1"/>
          </p:cNvSpPr>
          <p:nvPr>
            <p:ph type="subTitle" idx="1"/>
          </p:nvPr>
        </p:nvSpPr>
        <p:spPr>
          <a:xfrm flipH="1">
            <a:off x="1865700" y="3046960"/>
            <a:ext cx="5412600" cy="39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29"/>
        <p:cNvGrpSpPr/>
        <p:nvPr/>
      </p:nvGrpSpPr>
      <p:grpSpPr>
        <a:xfrm>
          <a:off x="0" y="0"/>
          <a:ext cx="0" cy="0"/>
          <a:chOff x="0" y="0"/>
          <a:chExt cx="0" cy="0"/>
        </a:xfrm>
      </p:grpSpPr>
      <p:sp>
        <p:nvSpPr>
          <p:cNvPr id="230" name="Google Shape;230;p73"/>
          <p:cNvSpPr/>
          <p:nvPr/>
        </p:nvSpPr>
        <p:spPr>
          <a:xfrm rot="5400000">
            <a:off x="-338137" y="278338"/>
            <a:ext cx="5227600" cy="4592675"/>
          </a:xfrm>
          <a:prstGeom prst="flowChartManualIn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p73"/>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32" name="Google Shape;232;p73"/>
          <p:cNvSpPr txBox="1">
            <a:spLocks noGrp="1"/>
          </p:cNvSpPr>
          <p:nvPr>
            <p:ph type="title"/>
          </p:nvPr>
        </p:nvSpPr>
        <p:spPr>
          <a:xfrm>
            <a:off x="4569872" y="387600"/>
            <a:ext cx="3852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
        <p:nvSpPr>
          <p:cNvPr id="233" name="Google Shape;233;p73"/>
          <p:cNvSpPr txBox="1">
            <a:spLocks noGrp="1"/>
          </p:cNvSpPr>
          <p:nvPr>
            <p:ph type="subTitle" idx="1"/>
          </p:nvPr>
        </p:nvSpPr>
        <p:spPr>
          <a:xfrm>
            <a:off x="5504850" y="1386650"/>
            <a:ext cx="2916900" cy="37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234" name="Google Shape;234;p73"/>
          <p:cNvSpPr txBox="1">
            <a:spLocks noGrp="1"/>
          </p:cNvSpPr>
          <p:nvPr>
            <p:ph type="subTitle" idx="2"/>
          </p:nvPr>
        </p:nvSpPr>
        <p:spPr>
          <a:xfrm>
            <a:off x="5504850" y="1730685"/>
            <a:ext cx="2916900" cy="69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35" name="Google Shape;235;p73"/>
          <p:cNvSpPr txBox="1">
            <a:spLocks noGrp="1"/>
          </p:cNvSpPr>
          <p:nvPr>
            <p:ph type="subTitle" idx="3"/>
          </p:nvPr>
        </p:nvSpPr>
        <p:spPr>
          <a:xfrm>
            <a:off x="5504850" y="2524826"/>
            <a:ext cx="2916900" cy="37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236" name="Google Shape;236;p73"/>
          <p:cNvSpPr txBox="1">
            <a:spLocks noGrp="1"/>
          </p:cNvSpPr>
          <p:nvPr>
            <p:ph type="subTitle" idx="4"/>
          </p:nvPr>
        </p:nvSpPr>
        <p:spPr>
          <a:xfrm>
            <a:off x="5504850" y="2868861"/>
            <a:ext cx="2916900" cy="69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37" name="Google Shape;237;p73"/>
          <p:cNvSpPr txBox="1">
            <a:spLocks noGrp="1"/>
          </p:cNvSpPr>
          <p:nvPr>
            <p:ph type="subTitle" idx="5"/>
          </p:nvPr>
        </p:nvSpPr>
        <p:spPr>
          <a:xfrm>
            <a:off x="5504850" y="3663001"/>
            <a:ext cx="2916900" cy="37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238" name="Google Shape;238;p73"/>
          <p:cNvSpPr txBox="1">
            <a:spLocks noGrp="1"/>
          </p:cNvSpPr>
          <p:nvPr>
            <p:ph type="subTitle" idx="6"/>
          </p:nvPr>
        </p:nvSpPr>
        <p:spPr>
          <a:xfrm>
            <a:off x="5504850" y="4007036"/>
            <a:ext cx="2916900" cy="699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sp>
        <p:nvSpPr>
          <p:cNvPr id="32" name="Google Shape;32;p56"/>
          <p:cNvSpPr/>
          <p:nvPr/>
        </p:nvSpPr>
        <p:spPr>
          <a:xfrm>
            <a:off x="0" y="0"/>
            <a:ext cx="6908100" cy="5143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 name="Google Shape;33;p56"/>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34" name="Google Shape;34;p56"/>
          <p:cNvSpPr txBox="1">
            <a:spLocks noGrp="1"/>
          </p:cNvSpPr>
          <p:nvPr>
            <p:ph type="body" idx="1"/>
          </p:nvPr>
        </p:nvSpPr>
        <p:spPr>
          <a:xfrm>
            <a:off x="720000" y="1245675"/>
            <a:ext cx="7704000" cy="34710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35" name="Google Shape;35;p56"/>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36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36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36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36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36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36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36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10_1_1_1_1_1_1_1_1">
    <p:spTree>
      <p:nvGrpSpPr>
        <p:cNvPr id="1" name="Shape 239"/>
        <p:cNvGrpSpPr/>
        <p:nvPr/>
      </p:nvGrpSpPr>
      <p:grpSpPr>
        <a:xfrm>
          <a:off x="0" y="0"/>
          <a:ext cx="0" cy="0"/>
          <a:chOff x="0" y="0"/>
          <a:chExt cx="0" cy="0"/>
        </a:xfrm>
      </p:grpSpPr>
      <p:grpSp>
        <p:nvGrpSpPr>
          <p:cNvPr id="240" name="Google Shape;240;p74"/>
          <p:cNvGrpSpPr/>
          <p:nvPr/>
        </p:nvGrpSpPr>
        <p:grpSpPr>
          <a:xfrm>
            <a:off x="-2502189" y="0"/>
            <a:ext cx="15667350" cy="5143500"/>
            <a:chOff x="-1760125" y="0"/>
            <a:chExt cx="15667350" cy="5143500"/>
          </a:xfrm>
        </p:grpSpPr>
        <p:sp>
          <p:nvSpPr>
            <p:cNvPr id="241" name="Google Shape;241;p74"/>
            <p:cNvSpPr/>
            <p:nvPr/>
          </p:nvSpPr>
          <p:spPr>
            <a:xfrm flipH="1">
              <a:off x="-1760125" y="0"/>
              <a:ext cx="7857300" cy="5143500"/>
            </a:xfrm>
            <a:prstGeom prst="parallelogram">
              <a:avLst>
                <a:gd name="adj" fmla="val 8217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74"/>
            <p:cNvSpPr/>
            <p:nvPr/>
          </p:nvSpPr>
          <p:spPr>
            <a:xfrm flipH="1">
              <a:off x="6049925" y="0"/>
              <a:ext cx="7857300" cy="5143500"/>
            </a:xfrm>
            <a:prstGeom prst="parallelogram">
              <a:avLst>
                <a:gd name="adj" fmla="val 8217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3" name="Google Shape;243;p74"/>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44" name="Google Shape;244;p74"/>
          <p:cNvSpPr txBox="1">
            <a:spLocks noGrp="1"/>
          </p:cNvSpPr>
          <p:nvPr>
            <p:ph type="subTitle" idx="1"/>
          </p:nvPr>
        </p:nvSpPr>
        <p:spPr>
          <a:xfrm>
            <a:off x="1536900" y="3904607"/>
            <a:ext cx="6070200" cy="77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45" name="Google Shape;245;p74"/>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600"/>
              <a:buNone/>
              <a:defRPr/>
            </a:lvl1pPr>
            <a:lvl2pPr lvl="1"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p:cSld name="CUSTOM_23_1_2_2">
    <p:spTree>
      <p:nvGrpSpPr>
        <p:cNvPr id="1" name="Shape 246"/>
        <p:cNvGrpSpPr/>
        <p:nvPr/>
      </p:nvGrpSpPr>
      <p:grpSpPr>
        <a:xfrm>
          <a:off x="0" y="0"/>
          <a:ext cx="0" cy="0"/>
          <a:chOff x="0" y="0"/>
          <a:chExt cx="0" cy="0"/>
        </a:xfrm>
      </p:grpSpPr>
      <p:sp>
        <p:nvSpPr>
          <p:cNvPr id="247" name="Google Shape;247;p75"/>
          <p:cNvSpPr/>
          <p:nvPr/>
        </p:nvSpPr>
        <p:spPr>
          <a:xfrm rot="-5400000">
            <a:off x="1860750" y="-2053650"/>
            <a:ext cx="5422500" cy="9250800"/>
          </a:xfrm>
          <a:prstGeom prst="trapezoid">
            <a:avLst>
              <a:gd name="adj" fmla="val 31495"/>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8" name="Google Shape;248;p75"/>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49" name="Google Shape;249;p75"/>
          <p:cNvSpPr txBox="1">
            <a:spLocks noGrp="1"/>
          </p:cNvSpPr>
          <p:nvPr>
            <p:ph type="subTitle" idx="1"/>
          </p:nvPr>
        </p:nvSpPr>
        <p:spPr>
          <a:xfrm>
            <a:off x="1710600" y="1845904"/>
            <a:ext cx="2569800" cy="37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250" name="Google Shape;250;p75"/>
          <p:cNvSpPr txBox="1">
            <a:spLocks noGrp="1"/>
          </p:cNvSpPr>
          <p:nvPr>
            <p:ph type="subTitle" idx="2"/>
          </p:nvPr>
        </p:nvSpPr>
        <p:spPr>
          <a:xfrm>
            <a:off x="1710600" y="2234131"/>
            <a:ext cx="2569800" cy="61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1" name="Google Shape;251;p75"/>
          <p:cNvSpPr txBox="1">
            <a:spLocks noGrp="1"/>
          </p:cNvSpPr>
          <p:nvPr>
            <p:ph type="subTitle" idx="3"/>
          </p:nvPr>
        </p:nvSpPr>
        <p:spPr>
          <a:xfrm>
            <a:off x="1710600" y="3214448"/>
            <a:ext cx="2569800" cy="37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252" name="Google Shape;252;p75"/>
          <p:cNvSpPr txBox="1">
            <a:spLocks noGrp="1"/>
          </p:cNvSpPr>
          <p:nvPr>
            <p:ph type="subTitle" idx="4"/>
          </p:nvPr>
        </p:nvSpPr>
        <p:spPr>
          <a:xfrm>
            <a:off x="1710600" y="3602674"/>
            <a:ext cx="2569800" cy="612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253" name="Google Shape;253;p75"/>
          <p:cNvSpPr txBox="1">
            <a:spLocks noGrp="1"/>
          </p:cNvSpPr>
          <p:nvPr>
            <p:ph type="title"/>
          </p:nvPr>
        </p:nvSpPr>
        <p:spPr>
          <a:xfrm>
            <a:off x="720000" y="387600"/>
            <a:ext cx="33162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2_3">
    <p:spTree>
      <p:nvGrpSpPr>
        <p:cNvPr id="1" name="Shape 254"/>
        <p:cNvGrpSpPr/>
        <p:nvPr/>
      </p:nvGrpSpPr>
      <p:grpSpPr>
        <a:xfrm>
          <a:off x="0" y="0"/>
          <a:ext cx="0" cy="0"/>
          <a:chOff x="0" y="0"/>
          <a:chExt cx="0" cy="0"/>
        </a:xfrm>
      </p:grpSpPr>
      <p:sp>
        <p:nvSpPr>
          <p:cNvPr id="255" name="Google Shape;255;p76"/>
          <p:cNvSpPr/>
          <p:nvPr/>
        </p:nvSpPr>
        <p:spPr>
          <a:xfrm flipH="1">
            <a:off x="4572000" y="0"/>
            <a:ext cx="4572000" cy="5143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p76"/>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57" name="Google Shape;257;p76"/>
          <p:cNvSpPr txBox="1">
            <a:spLocks noGrp="1"/>
          </p:cNvSpPr>
          <p:nvPr>
            <p:ph type="title"/>
          </p:nvPr>
        </p:nvSpPr>
        <p:spPr>
          <a:xfrm>
            <a:off x="722375" y="1413711"/>
            <a:ext cx="3849600" cy="9729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10000"/>
            </a:lvl1pPr>
            <a:lvl2pPr lvl="1" algn="ctr">
              <a:lnSpc>
                <a:spcPct val="100000"/>
              </a:lnSpc>
              <a:spcBef>
                <a:spcPts val="0"/>
              </a:spcBef>
              <a:spcAft>
                <a:spcPts val="0"/>
              </a:spcAft>
              <a:buSzPts val="3600"/>
              <a:buNone/>
              <a:defRPr/>
            </a:lvl2pPr>
            <a:lvl3pPr lvl="2" algn="ctr">
              <a:lnSpc>
                <a:spcPct val="100000"/>
              </a:lnSpc>
              <a:spcBef>
                <a:spcPts val="0"/>
              </a:spcBef>
              <a:spcAft>
                <a:spcPts val="0"/>
              </a:spcAft>
              <a:buSzPts val="3600"/>
              <a:buNone/>
              <a:defRPr/>
            </a:lvl3pPr>
            <a:lvl4pPr lvl="3" algn="ctr">
              <a:lnSpc>
                <a:spcPct val="100000"/>
              </a:lnSpc>
              <a:spcBef>
                <a:spcPts val="0"/>
              </a:spcBef>
              <a:spcAft>
                <a:spcPts val="0"/>
              </a:spcAft>
              <a:buSzPts val="3600"/>
              <a:buNone/>
              <a:defRPr/>
            </a:lvl4pPr>
            <a:lvl5pPr lvl="4" algn="ctr">
              <a:lnSpc>
                <a:spcPct val="100000"/>
              </a:lnSpc>
              <a:spcBef>
                <a:spcPts val="0"/>
              </a:spcBef>
              <a:spcAft>
                <a:spcPts val="0"/>
              </a:spcAft>
              <a:buSzPts val="3600"/>
              <a:buNone/>
              <a:defRPr/>
            </a:lvl5pPr>
            <a:lvl6pPr lvl="5" algn="ctr">
              <a:lnSpc>
                <a:spcPct val="100000"/>
              </a:lnSpc>
              <a:spcBef>
                <a:spcPts val="0"/>
              </a:spcBef>
              <a:spcAft>
                <a:spcPts val="0"/>
              </a:spcAft>
              <a:buSzPts val="3600"/>
              <a:buNone/>
              <a:defRPr/>
            </a:lvl6pPr>
            <a:lvl7pPr lvl="6" algn="ctr">
              <a:lnSpc>
                <a:spcPct val="100000"/>
              </a:lnSpc>
              <a:spcBef>
                <a:spcPts val="0"/>
              </a:spcBef>
              <a:spcAft>
                <a:spcPts val="0"/>
              </a:spcAft>
              <a:buSzPts val="3600"/>
              <a:buNone/>
              <a:defRPr/>
            </a:lvl7pPr>
            <a:lvl8pPr lvl="7" algn="ctr">
              <a:lnSpc>
                <a:spcPct val="100000"/>
              </a:lnSpc>
              <a:spcBef>
                <a:spcPts val="0"/>
              </a:spcBef>
              <a:spcAft>
                <a:spcPts val="0"/>
              </a:spcAft>
              <a:buSzPts val="3600"/>
              <a:buNone/>
              <a:defRPr/>
            </a:lvl8pPr>
            <a:lvl9pPr lvl="8" algn="ctr">
              <a:lnSpc>
                <a:spcPct val="100000"/>
              </a:lnSpc>
              <a:spcBef>
                <a:spcPts val="0"/>
              </a:spcBef>
              <a:spcAft>
                <a:spcPts val="0"/>
              </a:spcAft>
              <a:buSzPts val="3600"/>
              <a:buNone/>
              <a:defRPr/>
            </a:lvl9pPr>
          </a:lstStyle>
          <a:p>
            <a:endParaRPr/>
          </a:p>
        </p:txBody>
      </p:sp>
      <p:sp>
        <p:nvSpPr>
          <p:cNvPr id="258" name="Google Shape;258;p76"/>
          <p:cNvSpPr txBox="1">
            <a:spLocks noGrp="1"/>
          </p:cNvSpPr>
          <p:nvPr>
            <p:ph type="subTitle" idx="1"/>
          </p:nvPr>
        </p:nvSpPr>
        <p:spPr>
          <a:xfrm>
            <a:off x="722375" y="2605019"/>
            <a:ext cx="3849600" cy="101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259" name="Google Shape;259;p76"/>
          <p:cNvSpPr txBox="1"/>
          <p:nvPr/>
        </p:nvSpPr>
        <p:spPr>
          <a:xfrm>
            <a:off x="994175" y="3766389"/>
            <a:ext cx="3382200" cy="659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CREDITS: This presentation template was created by </a:t>
            </a:r>
            <a:r>
              <a:rPr lang="en" sz="1200" b="1" i="0" u="none" strike="noStrike" cap="none">
                <a:solidFill>
                  <a:schemeClr val="lt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200" b="0" i="0" u="none" strike="noStrike" cap="none">
                <a:solidFill>
                  <a:schemeClr val="lt1"/>
                </a:solidFill>
                <a:latin typeface="Lato"/>
                <a:ea typeface="Lato"/>
                <a:cs typeface="Lato"/>
                <a:sym typeface="Lato"/>
              </a:rPr>
              <a:t>, including icons by </a:t>
            </a:r>
            <a:r>
              <a:rPr lang="en" sz="1200" b="1" i="0" u="none" strike="noStrike" cap="none">
                <a:solidFill>
                  <a:schemeClr val="lt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200" b="0" i="0" u="none" strike="noStrike" cap="none">
                <a:solidFill>
                  <a:schemeClr val="lt1"/>
                </a:solidFill>
                <a:latin typeface="Lato"/>
                <a:ea typeface="Lato"/>
                <a:cs typeface="Lato"/>
                <a:sym typeface="Lato"/>
              </a:rPr>
              <a:t>, and infographics &amp; images by </a:t>
            </a:r>
            <a:r>
              <a:rPr lang="en" sz="1200" b="1" i="0" u="none" strike="noStrike" cap="none">
                <a:solidFill>
                  <a:schemeClr val="lt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200" b="1" i="0" u="none" strike="noStrike" cap="none">
              <a:solidFill>
                <a:schemeClr val="lt1"/>
              </a:solidFill>
              <a:latin typeface="Lato"/>
              <a:ea typeface="Lato"/>
              <a:cs typeface="Lato"/>
              <a:sym typeface="La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23">
    <p:spTree>
      <p:nvGrpSpPr>
        <p:cNvPr id="1" name="Shape 260"/>
        <p:cNvGrpSpPr/>
        <p:nvPr/>
      </p:nvGrpSpPr>
      <p:grpSpPr>
        <a:xfrm>
          <a:off x="0" y="0"/>
          <a:ext cx="0" cy="0"/>
          <a:chOff x="0" y="0"/>
          <a:chExt cx="0" cy="0"/>
        </a:xfrm>
      </p:grpSpPr>
      <p:grpSp>
        <p:nvGrpSpPr>
          <p:cNvPr id="261" name="Google Shape;261;p77"/>
          <p:cNvGrpSpPr/>
          <p:nvPr/>
        </p:nvGrpSpPr>
        <p:grpSpPr>
          <a:xfrm rot="10800000" flipH="1">
            <a:off x="0" y="-150"/>
            <a:ext cx="9144000" cy="5143775"/>
            <a:chOff x="0" y="-150"/>
            <a:chExt cx="9144000" cy="5143775"/>
          </a:xfrm>
        </p:grpSpPr>
        <p:sp>
          <p:nvSpPr>
            <p:cNvPr id="262" name="Google Shape;262;p77"/>
            <p:cNvSpPr/>
            <p:nvPr/>
          </p:nvSpPr>
          <p:spPr>
            <a:xfrm>
              <a:off x="0" y="4058225"/>
              <a:ext cx="1085400" cy="1085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7"/>
            <p:cNvSpPr/>
            <p:nvPr/>
          </p:nvSpPr>
          <p:spPr>
            <a:xfrm rot="10800000">
              <a:off x="7366500" y="-150"/>
              <a:ext cx="1777500" cy="1777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4" name="Google Shape;264;p77"/>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265" name="Google Shape;265;p77"/>
          <p:cNvSpPr txBox="1">
            <a:spLocks noGrp="1"/>
          </p:cNvSpPr>
          <p:nvPr>
            <p:ph type="body" idx="1"/>
          </p:nvPr>
        </p:nvSpPr>
        <p:spPr>
          <a:xfrm>
            <a:off x="4748375" y="1400922"/>
            <a:ext cx="3675600" cy="30348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266" name="Google Shape;266;p77"/>
          <p:cNvSpPr txBox="1">
            <a:spLocks noGrp="1"/>
          </p:cNvSpPr>
          <p:nvPr>
            <p:ph type="body" idx="2"/>
          </p:nvPr>
        </p:nvSpPr>
        <p:spPr>
          <a:xfrm>
            <a:off x="720000" y="1400922"/>
            <a:ext cx="3675600" cy="30348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267" name="Google Shape;267;p77"/>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3200"/>
              <a:buFont typeface="Fredoka"/>
              <a:buNone/>
              <a:defRPr/>
            </a:lvl1pPr>
            <a:lvl2pPr lvl="1" algn="ctr">
              <a:lnSpc>
                <a:spcPct val="100000"/>
              </a:lnSpc>
              <a:spcBef>
                <a:spcPts val="0"/>
              </a:spcBef>
              <a:spcAft>
                <a:spcPts val="0"/>
              </a:spcAft>
              <a:buSzPts val="3600"/>
              <a:buFont typeface="Fredoka"/>
              <a:buNone/>
              <a:defRPr sz="3600">
                <a:latin typeface="Fredoka"/>
                <a:ea typeface="Fredoka"/>
                <a:cs typeface="Fredoka"/>
                <a:sym typeface="Fredoka"/>
              </a:defRPr>
            </a:lvl2pPr>
            <a:lvl3pPr lvl="2" algn="ctr">
              <a:lnSpc>
                <a:spcPct val="100000"/>
              </a:lnSpc>
              <a:spcBef>
                <a:spcPts val="0"/>
              </a:spcBef>
              <a:spcAft>
                <a:spcPts val="0"/>
              </a:spcAft>
              <a:buSzPts val="3600"/>
              <a:buFont typeface="Fredoka"/>
              <a:buNone/>
              <a:defRPr sz="3600">
                <a:latin typeface="Fredoka"/>
                <a:ea typeface="Fredoka"/>
                <a:cs typeface="Fredoka"/>
                <a:sym typeface="Fredoka"/>
              </a:defRPr>
            </a:lvl3pPr>
            <a:lvl4pPr lvl="3" algn="ctr">
              <a:lnSpc>
                <a:spcPct val="100000"/>
              </a:lnSpc>
              <a:spcBef>
                <a:spcPts val="0"/>
              </a:spcBef>
              <a:spcAft>
                <a:spcPts val="0"/>
              </a:spcAft>
              <a:buSzPts val="3600"/>
              <a:buFont typeface="Fredoka"/>
              <a:buNone/>
              <a:defRPr sz="3600">
                <a:latin typeface="Fredoka"/>
                <a:ea typeface="Fredoka"/>
                <a:cs typeface="Fredoka"/>
                <a:sym typeface="Fredoka"/>
              </a:defRPr>
            </a:lvl4pPr>
            <a:lvl5pPr lvl="4" algn="ctr">
              <a:lnSpc>
                <a:spcPct val="100000"/>
              </a:lnSpc>
              <a:spcBef>
                <a:spcPts val="0"/>
              </a:spcBef>
              <a:spcAft>
                <a:spcPts val="0"/>
              </a:spcAft>
              <a:buSzPts val="3600"/>
              <a:buFont typeface="Fredoka"/>
              <a:buNone/>
              <a:defRPr sz="3600">
                <a:latin typeface="Fredoka"/>
                <a:ea typeface="Fredoka"/>
                <a:cs typeface="Fredoka"/>
                <a:sym typeface="Fredoka"/>
              </a:defRPr>
            </a:lvl5pPr>
            <a:lvl6pPr lvl="5" algn="ctr">
              <a:lnSpc>
                <a:spcPct val="100000"/>
              </a:lnSpc>
              <a:spcBef>
                <a:spcPts val="0"/>
              </a:spcBef>
              <a:spcAft>
                <a:spcPts val="0"/>
              </a:spcAft>
              <a:buSzPts val="3600"/>
              <a:buFont typeface="Fredoka"/>
              <a:buNone/>
              <a:defRPr sz="3600">
                <a:latin typeface="Fredoka"/>
                <a:ea typeface="Fredoka"/>
                <a:cs typeface="Fredoka"/>
                <a:sym typeface="Fredoka"/>
              </a:defRPr>
            </a:lvl6pPr>
            <a:lvl7pPr lvl="6" algn="ctr">
              <a:lnSpc>
                <a:spcPct val="100000"/>
              </a:lnSpc>
              <a:spcBef>
                <a:spcPts val="0"/>
              </a:spcBef>
              <a:spcAft>
                <a:spcPts val="0"/>
              </a:spcAft>
              <a:buSzPts val="3600"/>
              <a:buFont typeface="Fredoka"/>
              <a:buNone/>
              <a:defRPr sz="3600">
                <a:latin typeface="Fredoka"/>
                <a:ea typeface="Fredoka"/>
                <a:cs typeface="Fredoka"/>
                <a:sym typeface="Fredoka"/>
              </a:defRPr>
            </a:lvl7pPr>
            <a:lvl8pPr lvl="7" algn="ctr">
              <a:lnSpc>
                <a:spcPct val="100000"/>
              </a:lnSpc>
              <a:spcBef>
                <a:spcPts val="0"/>
              </a:spcBef>
              <a:spcAft>
                <a:spcPts val="0"/>
              </a:spcAft>
              <a:buSzPts val="3600"/>
              <a:buFont typeface="Fredoka"/>
              <a:buNone/>
              <a:defRPr sz="3600">
                <a:latin typeface="Fredoka"/>
                <a:ea typeface="Fredoka"/>
                <a:cs typeface="Fredoka"/>
                <a:sym typeface="Fredoka"/>
              </a:defRPr>
            </a:lvl8pPr>
            <a:lvl9pPr lvl="8" algn="ctr">
              <a:lnSpc>
                <a:spcPct val="100000"/>
              </a:lnSpc>
              <a:spcBef>
                <a:spcPts val="0"/>
              </a:spcBef>
              <a:spcAft>
                <a:spcPts val="0"/>
              </a:spcAft>
              <a:buSzPts val="3600"/>
              <a:buFont typeface="Fredoka"/>
              <a:buNone/>
              <a:defRPr sz="3600">
                <a:latin typeface="Fredoka"/>
                <a:ea typeface="Fredoka"/>
                <a:cs typeface="Fredoka"/>
                <a:sym typeface="Fredoka"/>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69"/>
        <p:cNvGrpSpPr/>
        <p:nvPr/>
      </p:nvGrpSpPr>
      <p:grpSpPr>
        <a:xfrm>
          <a:off x="0" y="0"/>
          <a:ext cx="0" cy="0"/>
          <a:chOff x="0" y="0"/>
          <a:chExt cx="0" cy="0"/>
        </a:xfrm>
      </p:grpSpPr>
      <p:grpSp>
        <p:nvGrpSpPr>
          <p:cNvPr id="270" name="Google Shape;270;p81"/>
          <p:cNvGrpSpPr/>
          <p:nvPr/>
        </p:nvGrpSpPr>
        <p:grpSpPr>
          <a:xfrm>
            <a:off x="0" y="-150"/>
            <a:ext cx="9144000" cy="5143775"/>
            <a:chOff x="0" y="-150"/>
            <a:chExt cx="9144000" cy="5143775"/>
          </a:xfrm>
        </p:grpSpPr>
        <p:sp>
          <p:nvSpPr>
            <p:cNvPr id="271" name="Google Shape;271;p81"/>
            <p:cNvSpPr/>
            <p:nvPr/>
          </p:nvSpPr>
          <p:spPr>
            <a:xfrm>
              <a:off x="0" y="4058225"/>
              <a:ext cx="1085400" cy="1085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81"/>
            <p:cNvSpPr/>
            <p:nvPr/>
          </p:nvSpPr>
          <p:spPr>
            <a:xfrm rot="10800000">
              <a:off x="7366500" y="-150"/>
              <a:ext cx="1777500" cy="1777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3" name="Google Shape;273;p81"/>
          <p:cNvPicPr preferRelativeResize="0"/>
          <p:nvPr/>
        </p:nvPicPr>
        <p:blipFill rotWithShape="1">
          <a:blip r:embed="rId2">
            <a:alphaModFix amt="36000"/>
          </a:blip>
          <a:srcRect/>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CUSTOM_25">
    <p:spTree>
      <p:nvGrpSpPr>
        <p:cNvPr id="1" name="Shape 274"/>
        <p:cNvGrpSpPr/>
        <p:nvPr/>
      </p:nvGrpSpPr>
      <p:grpSpPr>
        <a:xfrm>
          <a:off x="0" y="0"/>
          <a:ext cx="0" cy="0"/>
          <a:chOff x="0" y="0"/>
          <a:chExt cx="0" cy="0"/>
        </a:xfrm>
      </p:grpSpPr>
      <p:grpSp>
        <p:nvGrpSpPr>
          <p:cNvPr id="275" name="Google Shape;275;p82"/>
          <p:cNvGrpSpPr/>
          <p:nvPr/>
        </p:nvGrpSpPr>
        <p:grpSpPr>
          <a:xfrm rot="-900005">
            <a:off x="-1311247" y="-3311498"/>
            <a:ext cx="11766495" cy="11766495"/>
            <a:chOff x="-740994" y="-2741245"/>
            <a:chExt cx="10625988" cy="10625988"/>
          </a:xfrm>
        </p:grpSpPr>
        <p:grpSp>
          <p:nvGrpSpPr>
            <p:cNvPr id="276" name="Google Shape;276;p82"/>
            <p:cNvGrpSpPr/>
            <p:nvPr/>
          </p:nvGrpSpPr>
          <p:grpSpPr>
            <a:xfrm>
              <a:off x="-78450" y="2008500"/>
              <a:ext cx="9300900" cy="1126500"/>
              <a:chOff x="-99300" y="2008500"/>
              <a:chExt cx="9300900" cy="1126500"/>
            </a:xfrm>
          </p:grpSpPr>
          <p:sp>
            <p:nvSpPr>
              <p:cNvPr id="277" name="Google Shape;277;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 name="Google Shape;279;p82"/>
            <p:cNvGrpSpPr/>
            <p:nvPr/>
          </p:nvGrpSpPr>
          <p:grpSpPr>
            <a:xfrm rot="1800013">
              <a:off x="-1161967" y="1877267"/>
              <a:ext cx="11467935" cy="1388965"/>
              <a:chOff x="-99300" y="2008500"/>
              <a:chExt cx="9300900" cy="1126500"/>
            </a:xfrm>
          </p:grpSpPr>
          <p:sp>
            <p:nvSpPr>
              <p:cNvPr id="280" name="Google Shape;280;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2" name="Google Shape;282;p82"/>
            <p:cNvGrpSpPr/>
            <p:nvPr/>
          </p:nvGrpSpPr>
          <p:grpSpPr>
            <a:xfrm rot="-1800013" flipH="1">
              <a:off x="-1161967" y="1877267"/>
              <a:ext cx="11467935" cy="1388965"/>
              <a:chOff x="-99300" y="2008500"/>
              <a:chExt cx="9300900" cy="1126500"/>
            </a:xfrm>
          </p:grpSpPr>
          <p:sp>
            <p:nvSpPr>
              <p:cNvPr id="283" name="Google Shape;283;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82"/>
            <p:cNvGrpSpPr/>
            <p:nvPr/>
          </p:nvGrpSpPr>
          <p:grpSpPr>
            <a:xfrm rot="3599987">
              <a:off x="-1161967" y="1877267"/>
              <a:ext cx="11467935" cy="1388965"/>
              <a:chOff x="-99300" y="2008500"/>
              <a:chExt cx="9300900" cy="1126500"/>
            </a:xfrm>
          </p:grpSpPr>
          <p:sp>
            <p:nvSpPr>
              <p:cNvPr id="286" name="Google Shape;286;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8" name="Google Shape;288;p82"/>
            <p:cNvGrpSpPr/>
            <p:nvPr/>
          </p:nvGrpSpPr>
          <p:grpSpPr>
            <a:xfrm rot="-3599987" flipH="1">
              <a:off x="-1161967" y="1877267"/>
              <a:ext cx="11467935" cy="1388965"/>
              <a:chOff x="-99300" y="2008500"/>
              <a:chExt cx="9300900" cy="1126500"/>
            </a:xfrm>
          </p:grpSpPr>
          <p:sp>
            <p:nvSpPr>
              <p:cNvPr id="289" name="Google Shape;289;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 name="Google Shape;291;p82"/>
            <p:cNvGrpSpPr/>
            <p:nvPr/>
          </p:nvGrpSpPr>
          <p:grpSpPr>
            <a:xfrm rot="-5400000">
              <a:off x="-78450" y="2008500"/>
              <a:ext cx="9300900" cy="1126500"/>
              <a:chOff x="-99300" y="2008500"/>
              <a:chExt cx="9300900" cy="1126500"/>
            </a:xfrm>
          </p:grpSpPr>
          <p:sp>
            <p:nvSpPr>
              <p:cNvPr id="292" name="Google Shape;292;p8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8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294" name="Google Shape;294;p82"/>
          <p:cNvPicPr preferRelativeResize="0"/>
          <p:nvPr/>
        </p:nvPicPr>
        <p:blipFill rotWithShape="1">
          <a:blip r:embed="rId2">
            <a:alphaModFix amt="36000"/>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2">
  <p:cSld name="CUSTOM_20">
    <p:spTree>
      <p:nvGrpSpPr>
        <p:cNvPr id="1" name="Shape 36"/>
        <p:cNvGrpSpPr/>
        <p:nvPr/>
      </p:nvGrpSpPr>
      <p:grpSpPr>
        <a:xfrm>
          <a:off x="0" y="0"/>
          <a:ext cx="0" cy="0"/>
          <a:chOff x="0" y="0"/>
          <a:chExt cx="0" cy="0"/>
        </a:xfrm>
      </p:grpSpPr>
      <p:grpSp>
        <p:nvGrpSpPr>
          <p:cNvPr id="37" name="Google Shape;37;p57"/>
          <p:cNvGrpSpPr/>
          <p:nvPr/>
        </p:nvGrpSpPr>
        <p:grpSpPr>
          <a:xfrm>
            <a:off x="0" y="-150"/>
            <a:ext cx="9144000" cy="5143775"/>
            <a:chOff x="0" y="-150"/>
            <a:chExt cx="9144000" cy="5143775"/>
          </a:xfrm>
        </p:grpSpPr>
        <p:sp>
          <p:nvSpPr>
            <p:cNvPr id="38" name="Google Shape;38;p57"/>
            <p:cNvSpPr/>
            <p:nvPr/>
          </p:nvSpPr>
          <p:spPr>
            <a:xfrm>
              <a:off x="0" y="4058225"/>
              <a:ext cx="1085400" cy="1085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57"/>
            <p:cNvSpPr/>
            <p:nvPr/>
          </p:nvSpPr>
          <p:spPr>
            <a:xfrm rot="10800000">
              <a:off x="7366500" y="-150"/>
              <a:ext cx="1777500" cy="1777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 name="Google Shape;40;p57"/>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41" name="Google Shape;41;p57"/>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2"/>
        <p:cNvGrpSpPr/>
        <p:nvPr/>
      </p:nvGrpSpPr>
      <p:grpSpPr>
        <a:xfrm>
          <a:off x="0" y="0"/>
          <a:ext cx="0" cy="0"/>
          <a:chOff x="0" y="0"/>
          <a:chExt cx="0" cy="0"/>
        </a:xfrm>
      </p:grpSpPr>
      <p:sp>
        <p:nvSpPr>
          <p:cNvPr id="43" name="Google Shape;43;p58"/>
          <p:cNvSpPr/>
          <p:nvPr/>
        </p:nvSpPr>
        <p:spPr>
          <a:xfrm rot="-5400000">
            <a:off x="1974175" y="-2031700"/>
            <a:ext cx="5181000" cy="91794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58"/>
          <p:cNvSpPr txBox="1">
            <a:spLocks noGrp="1"/>
          </p:cNvSpPr>
          <p:nvPr>
            <p:ph type="title"/>
          </p:nvPr>
        </p:nvSpPr>
        <p:spPr>
          <a:xfrm>
            <a:off x="1428795" y="12611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45" name="Google Shape;45;p58"/>
          <p:cNvSpPr txBox="1">
            <a:spLocks noGrp="1"/>
          </p:cNvSpPr>
          <p:nvPr>
            <p:ph type="subTitle" idx="1"/>
          </p:nvPr>
        </p:nvSpPr>
        <p:spPr>
          <a:xfrm>
            <a:off x="727845" y="1874295"/>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46" name="Google Shape;46;p58"/>
          <p:cNvSpPr txBox="1">
            <a:spLocks noGrp="1"/>
          </p:cNvSpPr>
          <p:nvPr>
            <p:ph type="subTitle" idx="2"/>
          </p:nvPr>
        </p:nvSpPr>
        <p:spPr>
          <a:xfrm>
            <a:off x="727845" y="2245683"/>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pic>
        <p:nvPicPr>
          <p:cNvPr id="47" name="Google Shape;47;p58"/>
          <p:cNvPicPr preferRelativeResize="0"/>
          <p:nvPr/>
        </p:nvPicPr>
        <p:blipFill rotWithShape="1">
          <a:blip r:embed="rId2">
            <a:alphaModFix amt="36000"/>
          </a:blip>
          <a:srcRect/>
          <a:stretch/>
        </p:blipFill>
        <p:spPr>
          <a:xfrm>
            <a:off x="-19840" y="42078"/>
            <a:ext cx="9144000" cy="5143500"/>
          </a:xfrm>
          <a:prstGeom prst="rect">
            <a:avLst/>
          </a:prstGeom>
          <a:noFill/>
          <a:ln>
            <a:noFill/>
          </a:ln>
        </p:spPr>
      </p:pic>
      <p:sp>
        <p:nvSpPr>
          <p:cNvPr id="48" name="Google Shape;48;p58"/>
          <p:cNvSpPr txBox="1">
            <a:spLocks noGrp="1"/>
          </p:cNvSpPr>
          <p:nvPr>
            <p:ph type="title" idx="3"/>
          </p:nvPr>
        </p:nvSpPr>
        <p:spPr>
          <a:xfrm>
            <a:off x="4129051" y="12611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49" name="Google Shape;49;p58"/>
          <p:cNvSpPr txBox="1">
            <a:spLocks noGrp="1"/>
          </p:cNvSpPr>
          <p:nvPr>
            <p:ph type="subTitle" idx="4"/>
          </p:nvPr>
        </p:nvSpPr>
        <p:spPr>
          <a:xfrm>
            <a:off x="3428101" y="1874295"/>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50" name="Google Shape;50;p58"/>
          <p:cNvSpPr txBox="1">
            <a:spLocks noGrp="1"/>
          </p:cNvSpPr>
          <p:nvPr>
            <p:ph type="subTitle" idx="5"/>
          </p:nvPr>
        </p:nvSpPr>
        <p:spPr>
          <a:xfrm>
            <a:off x="3428101" y="2245683"/>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1" name="Google Shape;51;p58"/>
          <p:cNvSpPr txBox="1">
            <a:spLocks noGrp="1"/>
          </p:cNvSpPr>
          <p:nvPr>
            <p:ph type="title" idx="6"/>
          </p:nvPr>
        </p:nvSpPr>
        <p:spPr>
          <a:xfrm>
            <a:off x="6829307" y="12611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52" name="Google Shape;52;p58"/>
          <p:cNvSpPr txBox="1">
            <a:spLocks noGrp="1"/>
          </p:cNvSpPr>
          <p:nvPr>
            <p:ph type="subTitle" idx="7"/>
          </p:nvPr>
        </p:nvSpPr>
        <p:spPr>
          <a:xfrm>
            <a:off x="6128357" y="1874295"/>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53" name="Google Shape;53;p58"/>
          <p:cNvSpPr txBox="1">
            <a:spLocks noGrp="1"/>
          </p:cNvSpPr>
          <p:nvPr>
            <p:ph type="subTitle" idx="8"/>
          </p:nvPr>
        </p:nvSpPr>
        <p:spPr>
          <a:xfrm>
            <a:off x="6128357" y="2245683"/>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4" name="Google Shape;54;p58"/>
          <p:cNvSpPr txBox="1">
            <a:spLocks noGrp="1"/>
          </p:cNvSpPr>
          <p:nvPr>
            <p:ph type="title" idx="9"/>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
        <p:nvSpPr>
          <p:cNvPr id="55" name="Google Shape;55;p58"/>
          <p:cNvSpPr txBox="1">
            <a:spLocks noGrp="1"/>
          </p:cNvSpPr>
          <p:nvPr>
            <p:ph type="title" idx="13"/>
          </p:nvPr>
        </p:nvSpPr>
        <p:spPr>
          <a:xfrm>
            <a:off x="1428795" y="3047582"/>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56" name="Google Shape;56;p58"/>
          <p:cNvSpPr txBox="1">
            <a:spLocks noGrp="1"/>
          </p:cNvSpPr>
          <p:nvPr>
            <p:ph type="subTitle" idx="14"/>
          </p:nvPr>
        </p:nvSpPr>
        <p:spPr>
          <a:xfrm>
            <a:off x="727845" y="3660691"/>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57" name="Google Shape;57;p58"/>
          <p:cNvSpPr txBox="1">
            <a:spLocks noGrp="1"/>
          </p:cNvSpPr>
          <p:nvPr>
            <p:ph type="subTitle" idx="15"/>
          </p:nvPr>
        </p:nvSpPr>
        <p:spPr>
          <a:xfrm>
            <a:off x="727845" y="4032093"/>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8" name="Google Shape;58;p58"/>
          <p:cNvSpPr txBox="1">
            <a:spLocks noGrp="1"/>
          </p:cNvSpPr>
          <p:nvPr>
            <p:ph type="title" idx="16"/>
          </p:nvPr>
        </p:nvSpPr>
        <p:spPr>
          <a:xfrm>
            <a:off x="4129051" y="3047582"/>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59" name="Google Shape;59;p58"/>
          <p:cNvSpPr txBox="1">
            <a:spLocks noGrp="1"/>
          </p:cNvSpPr>
          <p:nvPr>
            <p:ph type="subTitle" idx="17"/>
          </p:nvPr>
        </p:nvSpPr>
        <p:spPr>
          <a:xfrm>
            <a:off x="3428101" y="3660691"/>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60" name="Google Shape;60;p58"/>
          <p:cNvSpPr txBox="1">
            <a:spLocks noGrp="1"/>
          </p:cNvSpPr>
          <p:nvPr>
            <p:ph type="subTitle" idx="18"/>
          </p:nvPr>
        </p:nvSpPr>
        <p:spPr>
          <a:xfrm>
            <a:off x="3428101" y="4032092"/>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61" name="Google Shape;61;p58"/>
          <p:cNvSpPr txBox="1">
            <a:spLocks noGrp="1"/>
          </p:cNvSpPr>
          <p:nvPr>
            <p:ph type="title" idx="19"/>
          </p:nvPr>
        </p:nvSpPr>
        <p:spPr>
          <a:xfrm>
            <a:off x="6829307" y="3047582"/>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2" name="Google Shape;62;p58"/>
          <p:cNvSpPr txBox="1">
            <a:spLocks noGrp="1"/>
          </p:cNvSpPr>
          <p:nvPr>
            <p:ph type="subTitle" idx="20"/>
          </p:nvPr>
        </p:nvSpPr>
        <p:spPr>
          <a:xfrm>
            <a:off x="6128357" y="3660691"/>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63" name="Google Shape;63;p58"/>
          <p:cNvSpPr txBox="1">
            <a:spLocks noGrp="1"/>
          </p:cNvSpPr>
          <p:nvPr>
            <p:ph type="subTitle" idx="21"/>
          </p:nvPr>
        </p:nvSpPr>
        <p:spPr>
          <a:xfrm>
            <a:off x="6128357" y="4032093"/>
            <a:ext cx="2287800" cy="644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grpSp>
        <p:nvGrpSpPr>
          <p:cNvPr id="65" name="Google Shape;65;p59"/>
          <p:cNvGrpSpPr/>
          <p:nvPr/>
        </p:nvGrpSpPr>
        <p:grpSpPr>
          <a:xfrm>
            <a:off x="-420075" y="-3532450"/>
            <a:ext cx="6125400" cy="12208400"/>
            <a:chOff x="-420075" y="-3511250"/>
            <a:chExt cx="6125400" cy="12208400"/>
          </a:xfrm>
        </p:grpSpPr>
        <p:sp>
          <p:nvSpPr>
            <p:cNvPr id="66" name="Google Shape;66;p59"/>
            <p:cNvSpPr/>
            <p:nvPr/>
          </p:nvSpPr>
          <p:spPr>
            <a:xfrm rot="-2700000">
              <a:off x="476969" y="-2614206"/>
              <a:ext cx="4331312" cy="4331312"/>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9"/>
            <p:cNvSpPr/>
            <p:nvPr/>
          </p:nvSpPr>
          <p:spPr>
            <a:xfrm rot="8100000">
              <a:off x="476969" y="3468794"/>
              <a:ext cx="4331312" cy="4331312"/>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8" name="Google Shape;68;p59"/>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69" name="Google Shape;69;p59"/>
          <p:cNvSpPr txBox="1">
            <a:spLocks noGrp="1"/>
          </p:cNvSpPr>
          <p:nvPr>
            <p:ph type="subTitle" idx="1"/>
          </p:nvPr>
        </p:nvSpPr>
        <p:spPr>
          <a:xfrm>
            <a:off x="4571243" y="2146477"/>
            <a:ext cx="3333600" cy="1416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70" name="Google Shape;70;p59"/>
          <p:cNvSpPr txBox="1">
            <a:spLocks noGrp="1"/>
          </p:cNvSpPr>
          <p:nvPr>
            <p:ph type="title"/>
          </p:nvPr>
        </p:nvSpPr>
        <p:spPr>
          <a:xfrm>
            <a:off x="4571349" y="1580425"/>
            <a:ext cx="3333600" cy="4722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4400"/>
            </a:lvl1pPr>
            <a:lvl2pPr lvl="1"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60"/>
          <p:cNvSpPr/>
          <p:nvPr/>
        </p:nvSpPr>
        <p:spPr>
          <a:xfrm>
            <a:off x="4572000" y="0"/>
            <a:ext cx="3849600" cy="5143500"/>
          </a:xfrm>
          <a:prstGeom prst="trapezoid">
            <a:avLst>
              <a:gd name="adj" fmla="val 29612"/>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 name="Google Shape;73;p60"/>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74" name="Google Shape;74;p60"/>
          <p:cNvSpPr txBox="1">
            <a:spLocks noGrp="1"/>
          </p:cNvSpPr>
          <p:nvPr>
            <p:ph type="title"/>
          </p:nvPr>
        </p:nvSpPr>
        <p:spPr>
          <a:xfrm>
            <a:off x="1123300" y="2354895"/>
            <a:ext cx="3039300" cy="9195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6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75" name="Google Shape;75;p60"/>
          <p:cNvSpPr txBox="1">
            <a:spLocks noGrp="1"/>
          </p:cNvSpPr>
          <p:nvPr>
            <p:ph type="title" idx="2"/>
          </p:nvPr>
        </p:nvSpPr>
        <p:spPr>
          <a:xfrm>
            <a:off x="1956400" y="1032375"/>
            <a:ext cx="1373100" cy="11430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10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a:endParaRPr/>
          </a:p>
        </p:txBody>
      </p:sp>
      <p:sp>
        <p:nvSpPr>
          <p:cNvPr id="76" name="Google Shape;76;p60"/>
          <p:cNvSpPr txBox="1">
            <a:spLocks noGrp="1"/>
          </p:cNvSpPr>
          <p:nvPr>
            <p:ph type="subTitle" idx="1"/>
          </p:nvPr>
        </p:nvSpPr>
        <p:spPr>
          <a:xfrm>
            <a:off x="1290550" y="3525225"/>
            <a:ext cx="2704800" cy="51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grpSp>
        <p:nvGrpSpPr>
          <p:cNvPr id="78" name="Google Shape;78;p61"/>
          <p:cNvGrpSpPr/>
          <p:nvPr/>
        </p:nvGrpSpPr>
        <p:grpSpPr>
          <a:xfrm>
            <a:off x="4020426" y="-39125"/>
            <a:ext cx="5123575" cy="5227601"/>
            <a:chOff x="4020426" y="-39125"/>
            <a:chExt cx="5123575" cy="5227601"/>
          </a:xfrm>
        </p:grpSpPr>
        <p:sp>
          <p:nvSpPr>
            <p:cNvPr id="79" name="Google Shape;79;p61"/>
            <p:cNvSpPr/>
            <p:nvPr/>
          </p:nvSpPr>
          <p:spPr>
            <a:xfrm rot="-5400000" flipH="1">
              <a:off x="3968413" y="12888"/>
              <a:ext cx="5227600" cy="5123575"/>
            </a:xfrm>
            <a:prstGeom prst="flowChartManualInpu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1"/>
            <p:cNvSpPr/>
            <p:nvPr/>
          </p:nvSpPr>
          <p:spPr>
            <a:xfrm flipH="1">
              <a:off x="8127300" y="-39125"/>
              <a:ext cx="1016700" cy="52275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1" name="Google Shape;81;p61"/>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82" name="Google Shape;82;p61"/>
          <p:cNvSpPr txBox="1">
            <a:spLocks noGrp="1"/>
          </p:cNvSpPr>
          <p:nvPr>
            <p:ph type="body" idx="1"/>
          </p:nvPr>
        </p:nvSpPr>
        <p:spPr>
          <a:xfrm>
            <a:off x="722375" y="1525949"/>
            <a:ext cx="3643800" cy="2707200"/>
          </a:xfrm>
          <a:prstGeom prst="rect">
            <a:avLst/>
          </a:prstGeom>
          <a:noFill/>
          <a:ln>
            <a:noFill/>
          </a:ln>
        </p:spPr>
        <p:txBody>
          <a:bodyPr spcFirstLastPara="1" wrap="square" lIns="91425" tIns="91425" rIns="91425" bIns="91425" anchor="ctr" anchorCtr="0">
            <a:noAutofit/>
          </a:bodyPr>
          <a:lstStyle>
            <a:lvl1pPr marL="457200" lvl="0" indent="-330200" algn="l">
              <a:lnSpc>
                <a:spcPct val="100000"/>
              </a:lnSpc>
              <a:spcBef>
                <a:spcPts val="0"/>
              </a:spcBef>
              <a:spcAft>
                <a:spcPts val="0"/>
              </a:spcAft>
              <a:buClr>
                <a:schemeClr val="dk1"/>
              </a:buClr>
              <a:buSzPts val="1600"/>
              <a:buChar char="●"/>
              <a:defRPr sz="1600"/>
            </a:lvl1pPr>
            <a:lvl2pPr marL="914400" lvl="1" indent="-317500" algn="l">
              <a:lnSpc>
                <a:spcPct val="100000"/>
              </a:lnSpc>
              <a:spcBef>
                <a:spcPts val="0"/>
              </a:spcBef>
              <a:spcAft>
                <a:spcPts val="0"/>
              </a:spcAft>
              <a:buSzPts val="1400"/>
              <a:buChar char="○"/>
              <a:defRPr sz="1600"/>
            </a:lvl2pPr>
            <a:lvl3pPr marL="1371600" lvl="2" indent="-317500" algn="l">
              <a:lnSpc>
                <a:spcPct val="100000"/>
              </a:lnSpc>
              <a:spcBef>
                <a:spcPts val="0"/>
              </a:spcBef>
              <a:spcAft>
                <a:spcPts val="0"/>
              </a:spcAft>
              <a:buSzPts val="1400"/>
              <a:buChar char="■"/>
              <a:defRPr sz="1600"/>
            </a:lvl3pPr>
            <a:lvl4pPr marL="1828800" lvl="3" indent="-317500" algn="l">
              <a:lnSpc>
                <a:spcPct val="100000"/>
              </a:lnSpc>
              <a:spcBef>
                <a:spcPts val="0"/>
              </a:spcBef>
              <a:spcAft>
                <a:spcPts val="0"/>
              </a:spcAft>
              <a:buSzPts val="1400"/>
              <a:buChar char="●"/>
              <a:defRPr sz="1600"/>
            </a:lvl4pPr>
            <a:lvl5pPr marL="2286000" lvl="4" indent="-317500" algn="l">
              <a:lnSpc>
                <a:spcPct val="100000"/>
              </a:lnSpc>
              <a:spcBef>
                <a:spcPts val="0"/>
              </a:spcBef>
              <a:spcAft>
                <a:spcPts val="0"/>
              </a:spcAft>
              <a:buSzPts val="1400"/>
              <a:buChar char="○"/>
              <a:defRPr sz="1600"/>
            </a:lvl5pPr>
            <a:lvl6pPr marL="2743200" lvl="5" indent="-317500" algn="l">
              <a:lnSpc>
                <a:spcPct val="100000"/>
              </a:lnSpc>
              <a:spcBef>
                <a:spcPts val="0"/>
              </a:spcBef>
              <a:spcAft>
                <a:spcPts val="0"/>
              </a:spcAft>
              <a:buSzPts val="1400"/>
              <a:buChar char="■"/>
              <a:defRPr sz="1600"/>
            </a:lvl6pPr>
            <a:lvl7pPr marL="3200400" lvl="6" indent="-317500" algn="l">
              <a:lnSpc>
                <a:spcPct val="100000"/>
              </a:lnSpc>
              <a:spcBef>
                <a:spcPts val="0"/>
              </a:spcBef>
              <a:spcAft>
                <a:spcPts val="0"/>
              </a:spcAft>
              <a:buSzPts val="1400"/>
              <a:buChar char="●"/>
              <a:defRPr sz="1600"/>
            </a:lvl7pPr>
            <a:lvl8pPr marL="3657600" lvl="7" indent="-317500" algn="l">
              <a:lnSpc>
                <a:spcPct val="100000"/>
              </a:lnSpc>
              <a:spcBef>
                <a:spcPts val="0"/>
              </a:spcBef>
              <a:spcAft>
                <a:spcPts val="0"/>
              </a:spcAft>
              <a:buSzPts val="1400"/>
              <a:buChar char="○"/>
              <a:defRPr sz="1600"/>
            </a:lvl8pPr>
            <a:lvl9pPr marL="4114800" lvl="8" indent="-317500" algn="l">
              <a:lnSpc>
                <a:spcPct val="100000"/>
              </a:lnSpc>
              <a:spcBef>
                <a:spcPts val="0"/>
              </a:spcBef>
              <a:spcAft>
                <a:spcPts val="0"/>
              </a:spcAft>
              <a:buSzPts val="1400"/>
              <a:buChar char="■"/>
              <a:defRPr sz="1600"/>
            </a:lvl9pPr>
          </a:lstStyle>
          <a:p>
            <a:endParaRPr/>
          </a:p>
        </p:txBody>
      </p:sp>
      <p:sp>
        <p:nvSpPr>
          <p:cNvPr id="83" name="Google Shape;83;p61"/>
          <p:cNvSpPr txBox="1">
            <a:spLocks noGrp="1"/>
          </p:cNvSpPr>
          <p:nvPr>
            <p:ph type="title"/>
          </p:nvPr>
        </p:nvSpPr>
        <p:spPr>
          <a:xfrm>
            <a:off x="722375" y="387600"/>
            <a:ext cx="36438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2_2_1">
    <p:spTree>
      <p:nvGrpSpPr>
        <p:cNvPr id="1" name="Shape 84"/>
        <p:cNvGrpSpPr/>
        <p:nvPr/>
      </p:nvGrpSpPr>
      <p:grpSpPr>
        <a:xfrm>
          <a:off x="0" y="0"/>
          <a:ext cx="0" cy="0"/>
          <a:chOff x="0" y="0"/>
          <a:chExt cx="0" cy="0"/>
        </a:xfrm>
      </p:grpSpPr>
      <p:grpSp>
        <p:nvGrpSpPr>
          <p:cNvPr id="85" name="Google Shape;85;p62"/>
          <p:cNvGrpSpPr/>
          <p:nvPr/>
        </p:nvGrpSpPr>
        <p:grpSpPr>
          <a:xfrm>
            <a:off x="-740994" y="-896691"/>
            <a:ext cx="10625988" cy="8781435"/>
            <a:chOff x="-740994" y="-896691"/>
            <a:chExt cx="10625988" cy="8781435"/>
          </a:xfrm>
        </p:grpSpPr>
        <p:grpSp>
          <p:nvGrpSpPr>
            <p:cNvPr id="86" name="Google Shape;86;p62"/>
            <p:cNvGrpSpPr/>
            <p:nvPr/>
          </p:nvGrpSpPr>
          <p:grpSpPr>
            <a:xfrm>
              <a:off x="-78450" y="2008500"/>
              <a:ext cx="9300900" cy="1126500"/>
              <a:chOff x="-99300" y="2008500"/>
              <a:chExt cx="9300900" cy="1126500"/>
            </a:xfrm>
          </p:grpSpPr>
          <p:sp>
            <p:nvSpPr>
              <p:cNvPr id="87" name="Google Shape;87;p6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62"/>
            <p:cNvGrpSpPr/>
            <p:nvPr/>
          </p:nvGrpSpPr>
          <p:grpSpPr>
            <a:xfrm rot="1800013">
              <a:off x="-1161967" y="1877267"/>
              <a:ext cx="11467935" cy="1388965"/>
              <a:chOff x="-99300" y="2008500"/>
              <a:chExt cx="9300900" cy="1126500"/>
            </a:xfrm>
          </p:grpSpPr>
          <p:sp>
            <p:nvSpPr>
              <p:cNvPr id="90" name="Google Shape;90;p6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2" name="Google Shape;92;p62"/>
            <p:cNvGrpSpPr/>
            <p:nvPr/>
          </p:nvGrpSpPr>
          <p:grpSpPr>
            <a:xfrm rot="-1800013" flipH="1">
              <a:off x="-1161967" y="1877267"/>
              <a:ext cx="11467935" cy="1388965"/>
              <a:chOff x="-99300" y="2008500"/>
              <a:chExt cx="9300900" cy="1126500"/>
            </a:xfrm>
          </p:grpSpPr>
          <p:sp>
            <p:nvSpPr>
              <p:cNvPr id="93" name="Google Shape;93;p62"/>
              <p:cNvSpPr/>
              <p:nvPr/>
            </p:nvSpPr>
            <p:spPr>
              <a:xfrm rot="5400000">
                <a:off x="16731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2"/>
              <p:cNvSpPr/>
              <p:nvPr/>
            </p:nvSpPr>
            <p:spPr>
              <a:xfrm rot="-5400000">
                <a:off x="6302700" y="2361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62"/>
            <p:cNvSpPr/>
            <p:nvPr/>
          </p:nvSpPr>
          <p:spPr>
            <a:xfrm rot="-1800013">
              <a:off x="5304591" y="2163656"/>
              <a:ext cx="1388965" cy="5759675"/>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2"/>
            <p:cNvSpPr/>
            <p:nvPr/>
          </p:nvSpPr>
          <p:spPr>
            <a:xfrm rot="1800013" flipH="1">
              <a:off x="2450443" y="2163656"/>
              <a:ext cx="1388965" cy="5759675"/>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2"/>
            <p:cNvSpPr/>
            <p:nvPr/>
          </p:nvSpPr>
          <p:spPr>
            <a:xfrm>
              <a:off x="4008750" y="2550900"/>
              <a:ext cx="1126500" cy="46713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8" name="Google Shape;98;p62"/>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99" name="Google Shape;99;p62"/>
          <p:cNvSpPr txBox="1">
            <a:spLocks noGrp="1"/>
          </p:cNvSpPr>
          <p:nvPr>
            <p:ph type="title"/>
          </p:nvPr>
        </p:nvSpPr>
        <p:spPr>
          <a:xfrm>
            <a:off x="1428791" y="1675711"/>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0" name="Google Shape;100;p62"/>
          <p:cNvSpPr txBox="1">
            <a:spLocks noGrp="1"/>
          </p:cNvSpPr>
          <p:nvPr>
            <p:ph type="subTitle" idx="1"/>
          </p:nvPr>
        </p:nvSpPr>
        <p:spPr>
          <a:xfrm>
            <a:off x="727841" y="2352849"/>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01" name="Google Shape;101;p62"/>
          <p:cNvSpPr txBox="1">
            <a:spLocks noGrp="1"/>
          </p:cNvSpPr>
          <p:nvPr>
            <p:ph type="subTitle" idx="2"/>
          </p:nvPr>
        </p:nvSpPr>
        <p:spPr>
          <a:xfrm>
            <a:off x="727850" y="2834829"/>
            <a:ext cx="2287800" cy="105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02" name="Google Shape;102;p62"/>
          <p:cNvSpPr txBox="1">
            <a:spLocks noGrp="1"/>
          </p:cNvSpPr>
          <p:nvPr>
            <p:ph type="title" idx="3"/>
          </p:nvPr>
        </p:nvSpPr>
        <p:spPr>
          <a:xfrm>
            <a:off x="4129046" y="1675711"/>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3" name="Google Shape;103;p62"/>
          <p:cNvSpPr txBox="1">
            <a:spLocks noGrp="1"/>
          </p:cNvSpPr>
          <p:nvPr>
            <p:ph type="subTitle" idx="4"/>
          </p:nvPr>
        </p:nvSpPr>
        <p:spPr>
          <a:xfrm>
            <a:off x="3428100" y="2352849"/>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04" name="Google Shape;104;p62"/>
          <p:cNvSpPr txBox="1">
            <a:spLocks noGrp="1"/>
          </p:cNvSpPr>
          <p:nvPr>
            <p:ph type="subTitle" idx="5"/>
          </p:nvPr>
        </p:nvSpPr>
        <p:spPr>
          <a:xfrm>
            <a:off x="3428103" y="2834829"/>
            <a:ext cx="2287800" cy="105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05" name="Google Shape;105;p62"/>
          <p:cNvSpPr txBox="1">
            <a:spLocks noGrp="1"/>
          </p:cNvSpPr>
          <p:nvPr>
            <p:ph type="title" idx="6"/>
          </p:nvPr>
        </p:nvSpPr>
        <p:spPr>
          <a:xfrm>
            <a:off x="6829309" y="1675711"/>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000"/>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6" name="Google Shape;106;p62"/>
          <p:cNvSpPr txBox="1">
            <a:spLocks noGrp="1"/>
          </p:cNvSpPr>
          <p:nvPr>
            <p:ph type="subTitle" idx="7"/>
          </p:nvPr>
        </p:nvSpPr>
        <p:spPr>
          <a:xfrm>
            <a:off x="6128359" y="2352849"/>
            <a:ext cx="2287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07" name="Google Shape;107;p62"/>
          <p:cNvSpPr txBox="1">
            <a:spLocks noGrp="1"/>
          </p:cNvSpPr>
          <p:nvPr>
            <p:ph type="subTitle" idx="8"/>
          </p:nvPr>
        </p:nvSpPr>
        <p:spPr>
          <a:xfrm>
            <a:off x="6128355" y="2834829"/>
            <a:ext cx="2287800" cy="1058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08" name="Google Shape;108;p62"/>
          <p:cNvSpPr txBox="1">
            <a:spLocks noGrp="1"/>
          </p:cNvSpPr>
          <p:nvPr>
            <p:ph type="title" idx="9"/>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9"/>
        <p:cNvGrpSpPr/>
        <p:nvPr/>
      </p:nvGrpSpPr>
      <p:grpSpPr>
        <a:xfrm>
          <a:off x="0" y="0"/>
          <a:ext cx="0" cy="0"/>
          <a:chOff x="0" y="0"/>
          <a:chExt cx="0" cy="0"/>
        </a:xfrm>
      </p:grpSpPr>
      <p:grpSp>
        <p:nvGrpSpPr>
          <p:cNvPr id="110" name="Google Shape;110;p63"/>
          <p:cNvGrpSpPr/>
          <p:nvPr/>
        </p:nvGrpSpPr>
        <p:grpSpPr>
          <a:xfrm>
            <a:off x="-1740189" y="0"/>
            <a:ext cx="15667350" cy="5143500"/>
            <a:chOff x="-1760125" y="0"/>
            <a:chExt cx="15667350" cy="5143500"/>
          </a:xfrm>
        </p:grpSpPr>
        <p:sp>
          <p:nvSpPr>
            <p:cNvPr id="111" name="Google Shape;111;p63"/>
            <p:cNvSpPr/>
            <p:nvPr/>
          </p:nvSpPr>
          <p:spPr>
            <a:xfrm flipH="1">
              <a:off x="-1760125" y="0"/>
              <a:ext cx="7857300" cy="5143500"/>
            </a:xfrm>
            <a:prstGeom prst="parallelogram">
              <a:avLst>
                <a:gd name="adj" fmla="val 8217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3"/>
            <p:cNvSpPr/>
            <p:nvPr/>
          </p:nvSpPr>
          <p:spPr>
            <a:xfrm flipH="1">
              <a:off x="6049925" y="0"/>
              <a:ext cx="7857300" cy="5143500"/>
            </a:xfrm>
            <a:prstGeom prst="parallelogram">
              <a:avLst>
                <a:gd name="adj" fmla="val 82171"/>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3" name="Google Shape;113;p63"/>
          <p:cNvPicPr preferRelativeResize="0"/>
          <p:nvPr/>
        </p:nvPicPr>
        <p:blipFill rotWithShape="1">
          <a:blip r:embed="rId2">
            <a:alphaModFix amt="36000"/>
          </a:blip>
          <a:srcRect/>
          <a:stretch/>
        </p:blipFill>
        <p:spPr>
          <a:xfrm>
            <a:off x="0" y="0"/>
            <a:ext cx="9144000" cy="5143500"/>
          </a:xfrm>
          <a:prstGeom prst="rect">
            <a:avLst/>
          </a:prstGeom>
          <a:noFill/>
          <a:ln>
            <a:noFill/>
          </a:ln>
        </p:spPr>
      </p:pic>
      <p:sp>
        <p:nvSpPr>
          <p:cNvPr id="114" name="Google Shape;114;p63"/>
          <p:cNvSpPr txBox="1">
            <a:spLocks noGrp="1"/>
          </p:cNvSpPr>
          <p:nvPr>
            <p:ph type="subTitle" idx="1"/>
          </p:nvPr>
        </p:nvSpPr>
        <p:spPr>
          <a:xfrm>
            <a:off x="1254788" y="2352849"/>
            <a:ext cx="2776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15" name="Google Shape;115;p63"/>
          <p:cNvSpPr txBox="1">
            <a:spLocks noGrp="1"/>
          </p:cNvSpPr>
          <p:nvPr>
            <p:ph type="subTitle" idx="2"/>
          </p:nvPr>
        </p:nvSpPr>
        <p:spPr>
          <a:xfrm>
            <a:off x="1254788" y="2794723"/>
            <a:ext cx="2776800" cy="88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16" name="Google Shape;116;p63"/>
          <p:cNvSpPr txBox="1">
            <a:spLocks noGrp="1"/>
          </p:cNvSpPr>
          <p:nvPr>
            <p:ph type="subTitle" idx="3"/>
          </p:nvPr>
        </p:nvSpPr>
        <p:spPr>
          <a:xfrm>
            <a:off x="5112413" y="2352849"/>
            <a:ext cx="2776800" cy="37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2600">
                <a:latin typeface="Bebas Neue"/>
                <a:ea typeface="Bebas Neue"/>
                <a:cs typeface="Bebas Neue"/>
                <a:sym typeface="Bebas Neue"/>
              </a:defRPr>
            </a:lvl1pPr>
            <a:lvl2pPr lvl="1" algn="l">
              <a:lnSpc>
                <a:spcPct val="100000"/>
              </a:lnSpc>
              <a:spcBef>
                <a:spcPts val="0"/>
              </a:spcBef>
              <a:spcAft>
                <a:spcPts val="0"/>
              </a:spcAft>
              <a:buSzPts val="1600"/>
              <a:buNone/>
              <a:defRPr sz="2600">
                <a:latin typeface="Bebas Neue"/>
                <a:ea typeface="Bebas Neue"/>
                <a:cs typeface="Bebas Neue"/>
                <a:sym typeface="Bebas Neue"/>
              </a:defRPr>
            </a:lvl2pPr>
            <a:lvl3pPr lvl="2" algn="l">
              <a:lnSpc>
                <a:spcPct val="100000"/>
              </a:lnSpc>
              <a:spcBef>
                <a:spcPts val="0"/>
              </a:spcBef>
              <a:spcAft>
                <a:spcPts val="0"/>
              </a:spcAft>
              <a:buSzPts val="1600"/>
              <a:buNone/>
              <a:defRPr sz="2600">
                <a:latin typeface="Bebas Neue"/>
                <a:ea typeface="Bebas Neue"/>
                <a:cs typeface="Bebas Neue"/>
                <a:sym typeface="Bebas Neue"/>
              </a:defRPr>
            </a:lvl3pPr>
            <a:lvl4pPr lvl="3" algn="l">
              <a:lnSpc>
                <a:spcPct val="100000"/>
              </a:lnSpc>
              <a:spcBef>
                <a:spcPts val="0"/>
              </a:spcBef>
              <a:spcAft>
                <a:spcPts val="0"/>
              </a:spcAft>
              <a:buSzPts val="1600"/>
              <a:buNone/>
              <a:defRPr sz="2600">
                <a:latin typeface="Bebas Neue"/>
                <a:ea typeface="Bebas Neue"/>
                <a:cs typeface="Bebas Neue"/>
                <a:sym typeface="Bebas Neue"/>
              </a:defRPr>
            </a:lvl4pPr>
            <a:lvl5pPr lvl="4" algn="l">
              <a:lnSpc>
                <a:spcPct val="100000"/>
              </a:lnSpc>
              <a:spcBef>
                <a:spcPts val="0"/>
              </a:spcBef>
              <a:spcAft>
                <a:spcPts val="0"/>
              </a:spcAft>
              <a:buSzPts val="1600"/>
              <a:buNone/>
              <a:defRPr sz="2600">
                <a:latin typeface="Bebas Neue"/>
                <a:ea typeface="Bebas Neue"/>
                <a:cs typeface="Bebas Neue"/>
                <a:sym typeface="Bebas Neue"/>
              </a:defRPr>
            </a:lvl5pPr>
            <a:lvl6pPr lvl="5" algn="l">
              <a:lnSpc>
                <a:spcPct val="100000"/>
              </a:lnSpc>
              <a:spcBef>
                <a:spcPts val="0"/>
              </a:spcBef>
              <a:spcAft>
                <a:spcPts val="0"/>
              </a:spcAft>
              <a:buSzPts val="1600"/>
              <a:buNone/>
              <a:defRPr sz="2600">
                <a:latin typeface="Bebas Neue"/>
                <a:ea typeface="Bebas Neue"/>
                <a:cs typeface="Bebas Neue"/>
                <a:sym typeface="Bebas Neue"/>
              </a:defRPr>
            </a:lvl6pPr>
            <a:lvl7pPr lvl="6" algn="l">
              <a:lnSpc>
                <a:spcPct val="100000"/>
              </a:lnSpc>
              <a:spcBef>
                <a:spcPts val="0"/>
              </a:spcBef>
              <a:spcAft>
                <a:spcPts val="0"/>
              </a:spcAft>
              <a:buSzPts val="1600"/>
              <a:buNone/>
              <a:defRPr sz="2600">
                <a:latin typeface="Bebas Neue"/>
                <a:ea typeface="Bebas Neue"/>
                <a:cs typeface="Bebas Neue"/>
                <a:sym typeface="Bebas Neue"/>
              </a:defRPr>
            </a:lvl7pPr>
            <a:lvl8pPr lvl="7" algn="l">
              <a:lnSpc>
                <a:spcPct val="100000"/>
              </a:lnSpc>
              <a:spcBef>
                <a:spcPts val="0"/>
              </a:spcBef>
              <a:spcAft>
                <a:spcPts val="0"/>
              </a:spcAft>
              <a:buSzPts val="1600"/>
              <a:buNone/>
              <a:defRPr sz="2600">
                <a:latin typeface="Bebas Neue"/>
                <a:ea typeface="Bebas Neue"/>
                <a:cs typeface="Bebas Neue"/>
                <a:sym typeface="Bebas Neue"/>
              </a:defRPr>
            </a:lvl8pPr>
            <a:lvl9pPr lvl="8" algn="l">
              <a:lnSpc>
                <a:spcPct val="100000"/>
              </a:lnSpc>
              <a:spcBef>
                <a:spcPts val="0"/>
              </a:spcBef>
              <a:spcAft>
                <a:spcPts val="0"/>
              </a:spcAft>
              <a:buSzPts val="1600"/>
              <a:buNone/>
              <a:defRPr sz="2600">
                <a:latin typeface="Bebas Neue"/>
                <a:ea typeface="Bebas Neue"/>
                <a:cs typeface="Bebas Neue"/>
                <a:sym typeface="Bebas Neue"/>
              </a:defRPr>
            </a:lvl9pPr>
          </a:lstStyle>
          <a:p>
            <a:endParaRPr/>
          </a:p>
        </p:txBody>
      </p:sp>
      <p:sp>
        <p:nvSpPr>
          <p:cNvPr id="117" name="Google Shape;117;p63"/>
          <p:cNvSpPr txBox="1">
            <a:spLocks noGrp="1"/>
          </p:cNvSpPr>
          <p:nvPr>
            <p:ph type="subTitle" idx="4"/>
          </p:nvPr>
        </p:nvSpPr>
        <p:spPr>
          <a:xfrm>
            <a:off x="5112413" y="2794723"/>
            <a:ext cx="2776800" cy="888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endParaRPr/>
          </a:p>
        </p:txBody>
      </p:sp>
      <p:sp>
        <p:nvSpPr>
          <p:cNvPr id="118" name="Google Shape;118;p63"/>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3200"/>
              <a:buFont typeface="Fredoka"/>
              <a:buNone/>
              <a:defRPr/>
            </a:lvl1pPr>
            <a:lvl2pPr lvl="1"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2pPr>
            <a:lvl3pPr lvl="2"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3pPr>
            <a:lvl4pPr lvl="3"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4pPr>
            <a:lvl5pPr lvl="4"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5pPr>
            <a:lvl6pPr lvl="5"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6pPr>
            <a:lvl7pPr lvl="6"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7pPr>
            <a:lvl8pPr lvl="7"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8pPr>
            <a:lvl9pPr lvl="8" algn="ctr">
              <a:lnSpc>
                <a:spcPct val="100000"/>
              </a:lnSpc>
              <a:spcBef>
                <a:spcPts val="0"/>
              </a:spcBef>
              <a:spcAft>
                <a:spcPts val="0"/>
              </a:spcAft>
              <a:buClr>
                <a:schemeClr val="dk1"/>
              </a:buClr>
              <a:buSzPts val="3600"/>
              <a:buFont typeface="Fredoka"/>
              <a:buNone/>
              <a:defRPr sz="3600">
                <a:solidFill>
                  <a:schemeClr val="dk1"/>
                </a:solidFill>
                <a:latin typeface="Fredoka"/>
                <a:ea typeface="Fredoka"/>
                <a:cs typeface="Fredoka"/>
                <a:sym typeface="Fredok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2pPr>
            <a:lvl3pPr marR="0" lvl="2"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3pPr>
            <a:lvl4pPr marR="0" lvl="3"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4pPr>
            <a:lvl5pPr marR="0" lvl="4"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5pPr>
            <a:lvl6pPr marR="0" lvl="5"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6pPr>
            <a:lvl7pPr marR="0" lvl="6"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7pPr>
            <a:lvl8pPr marR="0" lvl="7"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8pPr>
            <a:lvl9pPr marR="0" lvl="8" algn="ctr" rtl="0">
              <a:lnSpc>
                <a:spcPct val="100000"/>
              </a:lnSpc>
              <a:spcBef>
                <a:spcPts val="0"/>
              </a:spcBef>
              <a:spcAft>
                <a:spcPts val="0"/>
              </a:spcAft>
              <a:buClr>
                <a:schemeClr val="lt1"/>
              </a:buClr>
              <a:buSzPts val="3600"/>
              <a:buFont typeface="Fredoka"/>
              <a:buNone/>
              <a:defRPr sz="3600" b="0" i="0" u="none" strike="noStrike" cap="none">
                <a:solidFill>
                  <a:schemeClr val="lt1"/>
                </a:solidFill>
                <a:latin typeface="Fredoka"/>
                <a:ea typeface="Fredoka"/>
                <a:cs typeface="Fredoka"/>
                <a:sym typeface="Fredoka"/>
              </a:defRPr>
            </a:lvl9pPr>
          </a:lstStyle>
          <a:p>
            <a:endParaRPr/>
          </a:p>
        </p:txBody>
      </p:sp>
      <p:sp>
        <p:nvSpPr>
          <p:cNvPr id="7" name="Google Shape;7;p54"/>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ctr" anchorCtr="0">
            <a:noAutofit/>
          </a:bodyPr>
          <a:lstStyle>
            <a:lvl1pPr marL="457200" marR="0" lvl="0"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1pPr>
            <a:lvl2pPr marL="914400" marR="0" lvl="1"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2pPr>
            <a:lvl3pPr marL="1371600" marR="0" lvl="2"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3pPr>
            <a:lvl4pPr marL="1828800" marR="0" lvl="3"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4pPr>
            <a:lvl5pPr marL="2286000" marR="0" lvl="4"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5pPr>
            <a:lvl6pPr marL="2743200" marR="0" lvl="5"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6pPr>
            <a:lvl7pPr marL="3200400" marR="0" lvl="6"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7pPr>
            <a:lvl8pPr marL="3657600" marR="0" lvl="7"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8pPr>
            <a:lvl9pPr marL="4114800" marR="0" lvl="8" indent="-330200" algn="l" rtl="0">
              <a:lnSpc>
                <a:spcPct val="100000"/>
              </a:lnSpc>
              <a:spcBef>
                <a:spcPts val="0"/>
              </a:spcBef>
              <a:spcAft>
                <a:spcPts val="0"/>
              </a:spcAft>
              <a:buClr>
                <a:schemeClr val="lt1"/>
              </a:buClr>
              <a:buSzPts val="1600"/>
              <a:buFont typeface="Lato"/>
              <a:buChar char="■"/>
              <a:defRPr sz="1600" b="0" i="0" u="none" strike="noStrike" cap="none">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xmlns:p14="http://schemas.microsoft.com/office/powerpoint/2010/main">
    <mc:Choice Requires="p14">
      <p:transition spd="slow">
        <p14:gallery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92F2F"/>
        </a:solidFill>
        <a:effectLst/>
      </p:bgPr>
    </p:bg>
    <p:spTree>
      <p:nvGrpSpPr>
        <p:cNvPr id="1" name="Shape 298"/>
        <p:cNvGrpSpPr/>
        <p:nvPr/>
      </p:nvGrpSpPr>
      <p:grpSpPr>
        <a:xfrm>
          <a:off x="0" y="0"/>
          <a:ext cx="0" cy="0"/>
          <a:chOff x="0" y="0"/>
          <a:chExt cx="0" cy="0"/>
        </a:xfrm>
      </p:grpSpPr>
      <p:sp>
        <p:nvSpPr>
          <p:cNvPr id="299" name="Google Shape;299;p1"/>
          <p:cNvSpPr/>
          <p:nvPr/>
        </p:nvSpPr>
        <p:spPr>
          <a:xfrm rot="5400000">
            <a:off x="4267650" y="1196469"/>
            <a:ext cx="608700" cy="4617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
          <p:cNvSpPr txBox="1">
            <a:spLocks noGrp="1"/>
          </p:cNvSpPr>
          <p:nvPr>
            <p:ph type="ctrTitle"/>
          </p:nvPr>
        </p:nvSpPr>
        <p:spPr>
          <a:xfrm>
            <a:off x="1299750" y="1334031"/>
            <a:ext cx="6544500" cy="1727400"/>
          </a:xfrm>
          <a:prstGeom prst="rect">
            <a:avLst/>
          </a:prstGeom>
          <a:noFill/>
          <a:ln>
            <a:noFill/>
          </a:ln>
          <a:effectLst>
            <a:outerShdw dist="76200" dir="2040000" algn="bl" rotWithShape="0">
              <a:schemeClr val="dk1"/>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10000"/>
              <a:buNone/>
            </a:pPr>
            <a:endParaRPr/>
          </a:p>
          <a:p>
            <a:pPr marL="0" lvl="0" indent="0" algn="ctr" rtl="0">
              <a:lnSpc>
                <a:spcPct val="80000"/>
              </a:lnSpc>
              <a:spcBef>
                <a:spcPts val="0"/>
              </a:spcBef>
              <a:spcAft>
                <a:spcPts val="0"/>
              </a:spcAft>
              <a:buSzPts val="10000"/>
              <a:buNone/>
            </a:pPr>
            <a:r>
              <a:rPr lang="en" sz="3600"/>
              <a:t>Comments Sentiment Analysis</a:t>
            </a:r>
            <a:endParaRPr sz="3600"/>
          </a:p>
        </p:txBody>
      </p:sp>
      <p:sp>
        <p:nvSpPr>
          <p:cNvPr id="301" name="Google Shape;301;p1"/>
          <p:cNvSpPr txBox="1">
            <a:spLocks noGrp="1"/>
          </p:cNvSpPr>
          <p:nvPr>
            <p:ph type="subTitle" idx="1"/>
          </p:nvPr>
        </p:nvSpPr>
        <p:spPr>
          <a:xfrm>
            <a:off x="2198400" y="3337569"/>
            <a:ext cx="4747200" cy="33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Unveiling the Voice of the Viewer</a:t>
            </a:r>
            <a:endParaRPr/>
          </a:p>
        </p:txBody>
      </p:sp>
      <p:sp>
        <p:nvSpPr>
          <p:cNvPr id="302" name="Google Shape;302;p1"/>
          <p:cNvSpPr/>
          <p:nvPr/>
        </p:nvSpPr>
        <p:spPr>
          <a:xfrm>
            <a:off x="2786744" y="1334025"/>
            <a:ext cx="3570497" cy="952375"/>
          </a:xfrm>
          <a:prstGeom prst="rect">
            <a:avLst/>
          </a:prstGeom>
        </p:spPr>
        <p:txBody>
          <a:bodyPr>
            <a:prstTxWarp prst="textPlain">
              <a:avLst/>
            </a:prstTxWarp>
          </a:bodyPr>
          <a:lstStyle/>
          <a:p>
            <a:pPr lvl="0" algn="ctr"/>
            <a:r>
              <a:rPr b="0" i="0">
                <a:ln w="19050" cap="flat" cmpd="sng">
                  <a:solidFill>
                    <a:schemeClr val="dk1"/>
                  </a:solidFill>
                  <a:prstDash val="solid"/>
                  <a:round/>
                  <a:headEnd type="none" w="sm" len="sm"/>
                  <a:tailEnd type="none" w="sm" len="sm"/>
                </a:ln>
                <a:solidFill>
                  <a:schemeClr val="lt1"/>
                </a:solidFill>
                <a:latin typeface="Bebas Neue"/>
              </a:rPr>
              <a:t>YouTube</a:t>
            </a:r>
          </a:p>
        </p:txBody>
      </p:sp>
      <p:pic>
        <p:nvPicPr>
          <p:cNvPr id="303" name="Google Shape;303;p1"/>
          <p:cNvPicPr preferRelativeResize="0"/>
          <p:nvPr/>
        </p:nvPicPr>
        <p:blipFill>
          <a:blip r:embed="rId3">
            <a:alphaModFix/>
          </a:blip>
          <a:stretch>
            <a:fillRect/>
          </a:stretch>
        </p:blipFill>
        <p:spPr>
          <a:xfrm>
            <a:off x="2198400" y="3165276"/>
            <a:ext cx="679700" cy="679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2ce57846275_14_457"/>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VADER</a:t>
            </a:r>
            <a:endParaRPr/>
          </a:p>
        </p:txBody>
      </p:sp>
      <p:sp>
        <p:nvSpPr>
          <p:cNvPr id="556" name="Google Shape;556;g2ce57846275_14_457"/>
          <p:cNvSpPr/>
          <p:nvPr/>
        </p:nvSpPr>
        <p:spPr>
          <a:xfrm rot="5400000">
            <a:off x="1609941" y="5085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g2ce57846275_14_457"/>
          <p:cNvSpPr txBox="1">
            <a:spLocks noGrp="1"/>
          </p:cNvSpPr>
          <p:nvPr>
            <p:ph type="subTitle" idx="4294967295"/>
          </p:nvPr>
        </p:nvSpPr>
        <p:spPr>
          <a:xfrm>
            <a:off x="643791" y="14105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What is VADER?</a:t>
            </a:r>
            <a:endParaRPr/>
          </a:p>
        </p:txBody>
      </p:sp>
      <p:sp>
        <p:nvSpPr>
          <p:cNvPr id="558" name="Google Shape;558;g2ce57846275_14_457"/>
          <p:cNvSpPr/>
          <p:nvPr/>
        </p:nvSpPr>
        <p:spPr>
          <a:xfrm rot="5400000">
            <a:off x="1533741" y="28396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g2ce57846275_14_457"/>
          <p:cNvSpPr txBox="1">
            <a:spLocks noGrp="1"/>
          </p:cNvSpPr>
          <p:nvPr>
            <p:ph type="subTitle" idx="4294967295"/>
          </p:nvPr>
        </p:nvSpPr>
        <p:spPr>
          <a:xfrm>
            <a:off x="547659" y="37416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Output</a:t>
            </a:r>
            <a:endParaRPr/>
          </a:p>
        </p:txBody>
      </p:sp>
      <p:sp>
        <p:nvSpPr>
          <p:cNvPr id="560" name="Google Shape;560;g2ce57846275_14_457"/>
          <p:cNvSpPr/>
          <p:nvPr/>
        </p:nvSpPr>
        <p:spPr>
          <a:xfrm rot="5400000">
            <a:off x="1553691" y="167414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g2ce57846275_14_457"/>
          <p:cNvSpPr txBox="1">
            <a:spLocks noGrp="1"/>
          </p:cNvSpPr>
          <p:nvPr>
            <p:ph type="subTitle" idx="4294967295"/>
          </p:nvPr>
        </p:nvSpPr>
        <p:spPr>
          <a:xfrm>
            <a:off x="471441" y="25519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Use &amp; Input</a:t>
            </a:r>
            <a:endParaRPr/>
          </a:p>
        </p:txBody>
      </p:sp>
      <p:sp>
        <p:nvSpPr>
          <p:cNvPr id="562" name="Google Shape;562;g2ce57846275_14_457"/>
          <p:cNvSpPr txBox="1">
            <a:spLocks noGrp="1"/>
          </p:cNvSpPr>
          <p:nvPr>
            <p:ph type="subTitle" idx="4294967295"/>
          </p:nvPr>
        </p:nvSpPr>
        <p:spPr>
          <a:xfrm>
            <a:off x="3558275" y="955500"/>
            <a:ext cx="5277900" cy="3612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sz="1400"/>
              <a:t>VADER (Valence Aware Dictionary and Sentiment Reasoner) is utilized through the “nltk.sentiment.vader” library to conduct sentiment analysis using “SentimentIntensityAnalyzer”.</a:t>
            </a: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r>
              <a:rPr lang="en" sz="1400"/>
              <a:t>The sentiment scores for each comment in the 'comment_text' column are calculated using VADER's polarity_scores method. These scores include values for positivity, neutrality, and negativity, along with an overall “</a:t>
            </a:r>
            <a:r>
              <a:rPr lang="en" sz="1400" b="1"/>
              <a:t>compound score”</a:t>
            </a:r>
            <a:r>
              <a:rPr lang="en" sz="1400"/>
              <a:t>. (aggregated score)</a:t>
            </a: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r>
              <a:rPr lang="en" sz="1400"/>
              <a:t>Based on the compound sentiment score, each comment is categorized as 'Positive', 'Neutral', or 'Negative'. (-1 to 1)</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cf1995bef8_0_23"/>
          <p:cNvSpPr txBox="1">
            <a:spLocks noGrp="1"/>
          </p:cNvSpPr>
          <p:nvPr>
            <p:ph type="title"/>
          </p:nvPr>
        </p:nvSpPr>
        <p:spPr>
          <a:xfrm>
            <a:off x="720000" y="3876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VADER</a:t>
            </a:r>
            <a:endParaRPr/>
          </a:p>
        </p:txBody>
      </p:sp>
      <p:pic>
        <p:nvPicPr>
          <p:cNvPr id="568" name="Google Shape;568;g2cf1995bef8_0_23"/>
          <p:cNvPicPr preferRelativeResize="0"/>
          <p:nvPr/>
        </p:nvPicPr>
        <p:blipFill>
          <a:blip r:embed="rId3">
            <a:alphaModFix/>
          </a:blip>
          <a:stretch>
            <a:fillRect/>
          </a:stretch>
        </p:blipFill>
        <p:spPr>
          <a:xfrm>
            <a:off x="1966450" y="2978150"/>
            <a:ext cx="5211098" cy="2032950"/>
          </a:xfrm>
          <a:prstGeom prst="rect">
            <a:avLst/>
          </a:prstGeom>
          <a:ln>
            <a:noFill/>
          </a:ln>
          <a:effectLst>
            <a:softEdge rad="112500"/>
          </a:effectLst>
        </p:spPr>
      </p:pic>
      <p:pic>
        <p:nvPicPr>
          <p:cNvPr id="569" name="Google Shape;569;g2cf1995bef8_0_23"/>
          <p:cNvPicPr preferRelativeResize="0"/>
          <p:nvPr/>
        </p:nvPicPr>
        <p:blipFill>
          <a:blip r:embed="rId4">
            <a:alphaModFix/>
          </a:blip>
          <a:stretch>
            <a:fillRect/>
          </a:stretch>
        </p:blipFill>
        <p:spPr>
          <a:xfrm>
            <a:off x="177150" y="1462525"/>
            <a:ext cx="3590925" cy="514350"/>
          </a:xfrm>
          <a:prstGeom prst="rect">
            <a:avLst/>
          </a:prstGeom>
          <a:noFill/>
          <a:ln>
            <a:noFill/>
          </a:ln>
        </p:spPr>
      </p:pic>
      <p:pic>
        <p:nvPicPr>
          <p:cNvPr id="570" name="Google Shape;570;g2cf1995bef8_0_23"/>
          <p:cNvPicPr preferRelativeResize="0"/>
          <p:nvPr/>
        </p:nvPicPr>
        <p:blipFill>
          <a:blip r:embed="rId5">
            <a:alphaModFix/>
          </a:blip>
          <a:stretch>
            <a:fillRect/>
          </a:stretch>
        </p:blipFill>
        <p:spPr>
          <a:xfrm>
            <a:off x="4959575" y="1462525"/>
            <a:ext cx="3552825" cy="514350"/>
          </a:xfrm>
          <a:prstGeom prst="rect">
            <a:avLst/>
          </a:prstGeom>
          <a:noFill/>
          <a:ln>
            <a:noFill/>
          </a:ln>
        </p:spPr>
      </p:pic>
      <p:pic>
        <p:nvPicPr>
          <p:cNvPr id="571" name="Google Shape;571;g2cf1995bef8_0_23"/>
          <p:cNvPicPr preferRelativeResize="0"/>
          <p:nvPr/>
        </p:nvPicPr>
        <p:blipFill>
          <a:blip r:embed="rId6">
            <a:alphaModFix/>
          </a:blip>
          <a:stretch>
            <a:fillRect/>
          </a:stretch>
        </p:blipFill>
        <p:spPr>
          <a:xfrm>
            <a:off x="2366650" y="2257425"/>
            <a:ext cx="3800475" cy="476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ce57846275_14_958"/>
          <p:cNvSpPr txBox="1">
            <a:spLocks noGrp="1"/>
          </p:cNvSpPr>
          <p:nvPr>
            <p:ph type="title"/>
          </p:nvPr>
        </p:nvSpPr>
        <p:spPr>
          <a:xfrm>
            <a:off x="720000" y="1590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RANDOM FOREST</a:t>
            </a:r>
            <a:endParaRPr/>
          </a:p>
        </p:txBody>
      </p:sp>
      <p:sp>
        <p:nvSpPr>
          <p:cNvPr id="577" name="Google Shape;577;g2ce57846275_14_958"/>
          <p:cNvSpPr/>
          <p:nvPr/>
        </p:nvSpPr>
        <p:spPr>
          <a:xfrm rot="5400000">
            <a:off x="1609941" y="5085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g2ce57846275_14_958"/>
          <p:cNvSpPr txBox="1">
            <a:spLocks noGrp="1"/>
          </p:cNvSpPr>
          <p:nvPr>
            <p:ph type="subTitle" idx="4294967295"/>
          </p:nvPr>
        </p:nvSpPr>
        <p:spPr>
          <a:xfrm>
            <a:off x="643791" y="14105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What is Random Forest?</a:t>
            </a:r>
            <a:endParaRPr/>
          </a:p>
        </p:txBody>
      </p:sp>
      <p:sp>
        <p:nvSpPr>
          <p:cNvPr id="579" name="Google Shape;579;g2ce57846275_14_958"/>
          <p:cNvSpPr/>
          <p:nvPr/>
        </p:nvSpPr>
        <p:spPr>
          <a:xfrm rot="5400000">
            <a:off x="1533741" y="28396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g2ce57846275_14_958"/>
          <p:cNvSpPr txBox="1">
            <a:spLocks noGrp="1"/>
          </p:cNvSpPr>
          <p:nvPr>
            <p:ph type="subTitle" idx="4294967295"/>
          </p:nvPr>
        </p:nvSpPr>
        <p:spPr>
          <a:xfrm>
            <a:off x="547659" y="37416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Output</a:t>
            </a:r>
            <a:endParaRPr/>
          </a:p>
        </p:txBody>
      </p:sp>
      <p:sp>
        <p:nvSpPr>
          <p:cNvPr id="581" name="Google Shape;581;g2ce57846275_14_958"/>
          <p:cNvSpPr/>
          <p:nvPr/>
        </p:nvSpPr>
        <p:spPr>
          <a:xfrm rot="5400000">
            <a:off x="1553691" y="167414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2ce57846275_14_958"/>
          <p:cNvSpPr txBox="1">
            <a:spLocks noGrp="1"/>
          </p:cNvSpPr>
          <p:nvPr>
            <p:ph type="subTitle" idx="4294967295"/>
          </p:nvPr>
        </p:nvSpPr>
        <p:spPr>
          <a:xfrm>
            <a:off x="471441" y="25519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Use &amp; Input</a:t>
            </a:r>
            <a:endParaRPr/>
          </a:p>
        </p:txBody>
      </p:sp>
      <p:sp>
        <p:nvSpPr>
          <p:cNvPr id="583" name="Google Shape;583;g2ce57846275_14_958"/>
          <p:cNvSpPr txBox="1">
            <a:spLocks noGrp="1"/>
          </p:cNvSpPr>
          <p:nvPr>
            <p:ph type="subTitle" idx="4294967295"/>
          </p:nvPr>
        </p:nvSpPr>
        <p:spPr>
          <a:xfrm>
            <a:off x="3078950" y="1260300"/>
            <a:ext cx="5681100" cy="22116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SzPts val="1600"/>
              <a:buNone/>
            </a:pPr>
            <a:r>
              <a:rPr lang="en" sz="1400"/>
              <a:t>Random Forest is used as a machine learning classifier to predict the sentiment (Positive, Neutral, Negative) of YouTube comments based on their TF-IDF (Term Frequency-Inverse Document Frequency) features.</a:t>
            </a: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r>
              <a:rPr lang="en" sz="1400"/>
              <a:t>The input consists of TF-IDF vectorized features derived from the comment text, while the target variable is the sentiment labels for those comments.</a:t>
            </a: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endParaRPr sz="1400"/>
          </a:p>
          <a:p>
            <a:pPr marL="0" lvl="0" indent="0" algn="just" rtl="0">
              <a:lnSpc>
                <a:spcPct val="100000"/>
              </a:lnSpc>
              <a:spcBef>
                <a:spcPts val="0"/>
              </a:spcBef>
              <a:spcAft>
                <a:spcPts val="0"/>
              </a:spcAft>
              <a:buSzPts val="1600"/>
              <a:buNone/>
            </a:pPr>
            <a:endParaRPr sz="1400"/>
          </a:p>
        </p:txBody>
      </p:sp>
      <p:pic>
        <p:nvPicPr>
          <p:cNvPr id="584" name="Google Shape;584;g2ce57846275_14_958"/>
          <p:cNvPicPr preferRelativeResize="0"/>
          <p:nvPr/>
        </p:nvPicPr>
        <p:blipFill>
          <a:blip r:embed="rId3">
            <a:alphaModFix/>
          </a:blip>
          <a:stretch>
            <a:fillRect/>
          </a:stretch>
        </p:blipFill>
        <p:spPr>
          <a:xfrm>
            <a:off x="3184950" y="3050079"/>
            <a:ext cx="4932724" cy="198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2ce57846275_14_969"/>
          <p:cNvSpPr txBox="1">
            <a:spLocks noGrp="1"/>
          </p:cNvSpPr>
          <p:nvPr>
            <p:ph type="title"/>
          </p:nvPr>
        </p:nvSpPr>
        <p:spPr>
          <a:xfrm>
            <a:off x="720000" y="2109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Naive bayes</a:t>
            </a:r>
            <a:endParaRPr/>
          </a:p>
        </p:txBody>
      </p:sp>
      <p:sp>
        <p:nvSpPr>
          <p:cNvPr id="590" name="Google Shape;590;g2ce57846275_14_969"/>
          <p:cNvSpPr/>
          <p:nvPr/>
        </p:nvSpPr>
        <p:spPr>
          <a:xfrm rot="5400000">
            <a:off x="1609941" y="5085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g2ce57846275_14_969"/>
          <p:cNvSpPr txBox="1">
            <a:spLocks noGrp="1"/>
          </p:cNvSpPr>
          <p:nvPr>
            <p:ph type="subTitle" idx="4294967295"/>
          </p:nvPr>
        </p:nvSpPr>
        <p:spPr>
          <a:xfrm>
            <a:off x="643791" y="14105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What is Naive Bayes?</a:t>
            </a:r>
            <a:endParaRPr/>
          </a:p>
        </p:txBody>
      </p:sp>
      <p:sp>
        <p:nvSpPr>
          <p:cNvPr id="592" name="Google Shape;592;g2ce57846275_14_969"/>
          <p:cNvSpPr/>
          <p:nvPr/>
        </p:nvSpPr>
        <p:spPr>
          <a:xfrm rot="5400000">
            <a:off x="1533741" y="283969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g2ce57846275_14_969"/>
          <p:cNvSpPr txBox="1">
            <a:spLocks noGrp="1"/>
          </p:cNvSpPr>
          <p:nvPr>
            <p:ph type="subTitle" idx="4294967295"/>
          </p:nvPr>
        </p:nvSpPr>
        <p:spPr>
          <a:xfrm>
            <a:off x="547659" y="37416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Output</a:t>
            </a:r>
            <a:endParaRPr/>
          </a:p>
        </p:txBody>
      </p:sp>
      <p:sp>
        <p:nvSpPr>
          <p:cNvPr id="594" name="Google Shape;594;g2ce57846275_14_969"/>
          <p:cNvSpPr/>
          <p:nvPr/>
        </p:nvSpPr>
        <p:spPr>
          <a:xfrm rot="5400000">
            <a:off x="1629891" y="1445549"/>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g2ce57846275_14_969"/>
          <p:cNvSpPr txBox="1">
            <a:spLocks noGrp="1"/>
          </p:cNvSpPr>
          <p:nvPr>
            <p:ph type="subTitle" idx="4294967295"/>
          </p:nvPr>
        </p:nvSpPr>
        <p:spPr>
          <a:xfrm>
            <a:off x="547641" y="2323349"/>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Use &amp; Input</a:t>
            </a:r>
            <a:endParaRPr/>
          </a:p>
        </p:txBody>
      </p:sp>
      <p:sp>
        <p:nvSpPr>
          <p:cNvPr id="596" name="Google Shape;596;g2ce57846275_14_969"/>
          <p:cNvSpPr txBox="1">
            <a:spLocks noGrp="1"/>
          </p:cNvSpPr>
          <p:nvPr>
            <p:ph type="subTitle" idx="4294967295"/>
          </p:nvPr>
        </p:nvSpPr>
        <p:spPr>
          <a:xfrm>
            <a:off x="3031750" y="1226175"/>
            <a:ext cx="6040800" cy="2112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1500"/>
              </a:spcBef>
              <a:spcAft>
                <a:spcPts val="0"/>
              </a:spcAft>
              <a:buNone/>
            </a:pPr>
            <a:r>
              <a:rPr lang="en" sz="1400"/>
              <a:t>Naive Bayes is a probabilistic machine learning classifier commonly used for sentiment analysis tasks. It's based on Bayes' theorem and assumes that features are independent of each other, hence the term "naive."</a:t>
            </a:r>
            <a:endParaRPr sz="1400"/>
          </a:p>
          <a:p>
            <a:pPr marL="0" lvl="0" indent="0" algn="l" rtl="0">
              <a:lnSpc>
                <a:spcPct val="115000"/>
              </a:lnSpc>
              <a:spcBef>
                <a:spcPts val="1500"/>
              </a:spcBef>
              <a:spcAft>
                <a:spcPts val="0"/>
              </a:spcAft>
              <a:buNone/>
            </a:pPr>
            <a:r>
              <a:rPr lang="en" sz="1400"/>
              <a:t>In sentiment analysis, Naive Bayes takes as input the TF-IDF (Term Frequency-Inverse Document Frequency) vectorized features extracted from the comment text.</a:t>
            </a:r>
            <a:endParaRPr sz="1400"/>
          </a:p>
          <a:p>
            <a:pPr marL="0" lvl="0" indent="0" algn="just" rtl="0">
              <a:lnSpc>
                <a:spcPct val="100000"/>
              </a:lnSpc>
              <a:spcBef>
                <a:spcPts val="1500"/>
              </a:spcBef>
              <a:spcAft>
                <a:spcPts val="0"/>
              </a:spcAft>
              <a:buSzPts val="1600"/>
              <a:buNone/>
            </a:pPr>
            <a:endParaRPr sz="1400"/>
          </a:p>
        </p:txBody>
      </p:sp>
      <p:pic>
        <p:nvPicPr>
          <p:cNvPr id="597" name="Google Shape;597;g2ce57846275_14_969"/>
          <p:cNvPicPr preferRelativeResize="0"/>
          <p:nvPr/>
        </p:nvPicPr>
        <p:blipFill rotWithShape="1">
          <a:blip r:embed="rId3">
            <a:alphaModFix/>
          </a:blip>
          <a:srcRect r="20691"/>
          <a:stretch/>
        </p:blipFill>
        <p:spPr>
          <a:xfrm>
            <a:off x="3330025" y="3113200"/>
            <a:ext cx="4075674" cy="1875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g2cebf33be10_0_6"/>
          <p:cNvSpPr txBox="1">
            <a:spLocks noGrp="1"/>
          </p:cNvSpPr>
          <p:nvPr>
            <p:ph type="title"/>
          </p:nvPr>
        </p:nvSpPr>
        <p:spPr>
          <a:xfrm>
            <a:off x="720000" y="2352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SUPPORT VECTOR MACHINE  (SVC )</a:t>
            </a:r>
            <a:endParaRPr/>
          </a:p>
        </p:txBody>
      </p:sp>
      <p:sp>
        <p:nvSpPr>
          <p:cNvPr id="603" name="Google Shape;603;g2cebf33be10_0_6"/>
          <p:cNvSpPr/>
          <p:nvPr/>
        </p:nvSpPr>
        <p:spPr>
          <a:xfrm rot="5400000">
            <a:off x="1226491" y="587924"/>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2cebf33be10_0_6"/>
          <p:cNvSpPr txBox="1">
            <a:spLocks noGrp="1"/>
          </p:cNvSpPr>
          <p:nvPr>
            <p:ph type="subTitle" idx="4294967295"/>
          </p:nvPr>
        </p:nvSpPr>
        <p:spPr>
          <a:xfrm>
            <a:off x="260341" y="1489874"/>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What is SVC?</a:t>
            </a:r>
            <a:endParaRPr/>
          </a:p>
        </p:txBody>
      </p:sp>
      <p:sp>
        <p:nvSpPr>
          <p:cNvPr id="605" name="Google Shape;605;g2cebf33be10_0_6"/>
          <p:cNvSpPr/>
          <p:nvPr/>
        </p:nvSpPr>
        <p:spPr>
          <a:xfrm rot="5400000">
            <a:off x="1150291" y="2919024"/>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2cebf33be10_0_6"/>
          <p:cNvSpPr txBox="1">
            <a:spLocks noGrp="1"/>
          </p:cNvSpPr>
          <p:nvPr>
            <p:ph type="subTitle" idx="4294967295"/>
          </p:nvPr>
        </p:nvSpPr>
        <p:spPr>
          <a:xfrm>
            <a:off x="164209" y="3820974"/>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Output</a:t>
            </a:r>
            <a:endParaRPr/>
          </a:p>
        </p:txBody>
      </p:sp>
      <p:sp>
        <p:nvSpPr>
          <p:cNvPr id="607" name="Google Shape;607;g2cebf33be10_0_6"/>
          <p:cNvSpPr/>
          <p:nvPr/>
        </p:nvSpPr>
        <p:spPr>
          <a:xfrm rot="5400000">
            <a:off x="1170241" y="1753474"/>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2cebf33be10_0_6"/>
          <p:cNvSpPr txBox="1">
            <a:spLocks noGrp="1"/>
          </p:cNvSpPr>
          <p:nvPr>
            <p:ph type="subTitle" idx="4294967295"/>
          </p:nvPr>
        </p:nvSpPr>
        <p:spPr>
          <a:xfrm>
            <a:off x="87991" y="2631274"/>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Use &amp; Input</a:t>
            </a:r>
            <a:endParaRPr/>
          </a:p>
        </p:txBody>
      </p:sp>
      <p:sp>
        <p:nvSpPr>
          <p:cNvPr id="609" name="Google Shape;609;g2cebf33be10_0_6"/>
          <p:cNvSpPr txBox="1">
            <a:spLocks noGrp="1"/>
          </p:cNvSpPr>
          <p:nvPr>
            <p:ph type="subTitle" idx="4294967295"/>
          </p:nvPr>
        </p:nvSpPr>
        <p:spPr>
          <a:xfrm>
            <a:off x="2644475" y="1073775"/>
            <a:ext cx="6307200" cy="23790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1500"/>
              </a:spcBef>
              <a:spcAft>
                <a:spcPts val="0"/>
              </a:spcAft>
              <a:buNone/>
            </a:pPr>
            <a:r>
              <a:rPr lang="en" sz="1400"/>
              <a:t>Support Vector Machine (SVC) is a robust and versatile machine learning algorithm that is used for classification tasks. It excels in both linear and non-linear challenges.</a:t>
            </a:r>
            <a:br>
              <a:rPr lang="en" sz="1400"/>
            </a:br>
            <a:br>
              <a:rPr lang="en" sz="1400"/>
            </a:br>
            <a:r>
              <a:rPr lang="en" sz="1400"/>
              <a:t>The input for an SVC model consists of a set of data points, where each point has its own set of attributes or features, along with a label.</a:t>
            </a:r>
            <a:endParaRPr sz="1400"/>
          </a:p>
          <a:p>
            <a:pPr marL="0" marR="0" lvl="0" indent="0" algn="l" rtl="0">
              <a:lnSpc>
                <a:spcPct val="115000"/>
              </a:lnSpc>
              <a:spcBef>
                <a:spcPts val="1500"/>
              </a:spcBef>
              <a:spcAft>
                <a:spcPts val="1500"/>
              </a:spcAft>
              <a:buNone/>
            </a:pPr>
            <a:endParaRPr sz="1400"/>
          </a:p>
        </p:txBody>
      </p:sp>
      <p:pic>
        <p:nvPicPr>
          <p:cNvPr id="610" name="Google Shape;610;g2cebf33be10_0_6"/>
          <p:cNvPicPr preferRelativeResize="0"/>
          <p:nvPr/>
        </p:nvPicPr>
        <p:blipFill>
          <a:blip r:embed="rId3">
            <a:alphaModFix/>
          </a:blip>
          <a:stretch>
            <a:fillRect/>
          </a:stretch>
        </p:blipFill>
        <p:spPr>
          <a:xfrm>
            <a:off x="3116825" y="3173238"/>
            <a:ext cx="4249449" cy="1666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2cf1995bef8_0_0"/>
          <p:cNvSpPr txBox="1">
            <a:spLocks noGrp="1"/>
          </p:cNvSpPr>
          <p:nvPr>
            <p:ph type="title"/>
          </p:nvPr>
        </p:nvSpPr>
        <p:spPr>
          <a:xfrm>
            <a:off x="720000" y="2352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Outcomes for ML Models</a:t>
            </a:r>
            <a:endParaRPr/>
          </a:p>
        </p:txBody>
      </p:sp>
      <p:pic>
        <p:nvPicPr>
          <p:cNvPr id="616" name="Google Shape;616;g2cf1995bef8_0_0" descr="image"/>
          <p:cNvPicPr preferRelativeResize="0"/>
          <p:nvPr/>
        </p:nvPicPr>
        <p:blipFill>
          <a:blip r:embed="rId3">
            <a:alphaModFix/>
          </a:blip>
          <a:stretch>
            <a:fillRect/>
          </a:stretch>
        </p:blipFill>
        <p:spPr>
          <a:xfrm>
            <a:off x="1771600" y="1088000"/>
            <a:ext cx="5600799" cy="360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g2ce57846275_14_789"/>
          <p:cNvSpPr txBox="1">
            <a:spLocks noGrp="1"/>
          </p:cNvSpPr>
          <p:nvPr>
            <p:ph type="title"/>
          </p:nvPr>
        </p:nvSpPr>
        <p:spPr>
          <a:xfrm>
            <a:off x="720000" y="10215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SzPts val="3200"/>
              <a:buNone/>
            </a:pPr>
            <a:r>
              <a:rPr lang="en"/>
              <a:t>DATA VISUALIZATION</a:t>
            </a:r>
            <a:endParaRPr/>
          </a:p>
        </p:txBody>
      </p:sp>
      <p:pic>
        <p:nvPicPr>
          <p:cNvPr id="622" name="Google Shape;622;g2ce57846275_14_789"/>
          <p:cNvPicPr preferRelativeResize="0"/>
          <p:nvPr/>
        </p:nvPicPr>
        <p:blipFill>
          <a:blip r:embed="rId3">
            <a:alphaModFix/>
          </a:blip>
          <a:stretch>
            <a:fillRect/>
          </a:stretch>
        </p:blipFill>
        <p:spPr>
          <a:xfrm>
            <a:off x="2043200" y="1151550"/>
            <a:ext cx="4610369" cy="3839550"/>
          </a:xfrm>
          <a:prstGeom prst="rect">
            <a:avLst/>
          </a:prstGeom>
          <a:noFill/>
          <a:ln>
            <a:noFill/>
          </a:ln>
        </p:spPr>
      </p:pic>
      <p:sp>
        <p:nvSpPr>
          <p:cNvPr id="623" name="Google Shape;623;g2ce57846275_14_789"/>
          <p:cNvSpPr txBox="1"/>
          <p:nvPr/>
        </p:nvSpPr>
        <p:spPr>
          <a:xfrm>
            <a:off x="2738450" y="785825"/>
            <a:ext cx="3000000" cy="5772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correlation matrix</a:t>
            </a:r>
            <a:endParaRPr sz="1050">
              <a:solidFill>
                <a:srgbClr val="FFFFFF"/>
              </a:solidFill>
            </a:endParaRPr>
          </a:p>
          <a:p>
            <a:pPr marL="0" lvl="0" indent="0" algn="l" rtl="0">
              <a:lnSpc>
                <a:spcPct val="142860"/>
              </a:lnSpc>
              <a:spcBef>
                <a:spcPts val="0"/>
              </a:spcBef>
              <a:spcAft>
                <a:spcPts val="0"/>
              </a:spcAft>
              <a:buNone/>
            </a:pPr>
            <a:endParaRPr sz="1050">
              <a:solidFill>
                <a:srgbClr val="0F0F0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2ce57846275_14_739"/>
          <p:cNvSpPr txBox="1">
            <a:spLocks noGrp="1"/>
          </p:cNvSpPr>
          <p:nvPr>
            <p:ph type="title"/>
          </p:nvPr>
        </p:nvSpPr>
        <p:spPr>
          <a:xfrm>
            <a:off x="491400" y="10215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SzPts val="3200"/>
              <a:buNone/>
            </a:pPr>
            <a:r>
              <a:rPr lang="en"/>
              <a:t>DATA VISUALIZATION</a:t>
            </a:r>
            <a:endParaRPr/>
          </a:p>
        </p:txBody>
      </p:sp>
      <p:pic>
        <p:nvPicPr>
          <p:cNvPr id="629" name="Google Shape;629;g2ce57846275_14_739"/>
          <p:cNvPicPr preferRelativeResize="0"/>
          <p:nvPr/>
        </p:nvPicPr>
        <p:blipFill>
          <a:blip r:embed="rId3">
            <a:alphaModFix/>
          </a:blip>
          <a:stretch>
            <a:fillRect/>
          </a:stretch>
        </p:blipFill>
        <p:spPr>
          <a:xfrm>
            <a:off x="152400" y="1151550"/>
            <a:ext cx="8839199" cy="3793625"/>
          </a:xfrm>
          <a:prstGeom prst="rect">
            <a:avLst/>
          </a:prstGeom>
          <a:noFill/>
          <a:ln>
            <a:noFill/>
          </a:ln>
        </p:spPr>
      </p:pic>
      <p:sp>
        <p:nvSpPr>
          <p:cNvPr id="630" name="Google Shape;630;g2ce57846275_14_739"/>
          <p:cNvSpPr txBox="1"/>
          <p:nvPr/>
        </p:nvSpPr>
        <p:spPr>
          <a:xfrm>
            <a:off x="3222700" y="749850"/>
            <a:ext cx="25377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FFFFFF"/>
                </a:solidFill>
              </a:rPr>
              <a:t>Engagement with positive comment</a:t>
            </a:r>
            <a:endParaRPr sz="105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2ce57846275_14_793"/>
          <p:cNvSpPr txBox="1">
            <a:spLocks noGrp="1"/>
          </p:cNvSpPr>
          <p:nvPr>
            <p:ph type="title"/>
          </p:nvPr>
        </p:nvSpPr>
        <p:spPr>
          <a:xfrm>
            <a:off x="720000" y="2595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SzPts val="3200"/>
              <a:buNone/>
            </a:pPr>
            <a:r>
              <a:rPr lang="en"/>
              <a:t>DATA VISUALIZATION</a:t>
            </a:r>
            <a:endParaRPr/>
          </a:p>
        </p:txBody>
      </p:sp>
      <p:pic>
        <p:nvPicPr>
          <p:cNvPr id="637" name="Google Shape;637;g2ce57846275_14_793"/>
          <p:cNvPicPr preferRelativeResize="0"/>
          <p:nvPr/>
        </p:nvPicPr>
        <p:blipFill>
          <a:blip r:embed="rId3">
            <a:alphaModFix/>
          </a:blip>
          <a:stretch>
            <a:fillRect/>
          </a:stretch>
        </p:blipFill>
        <p:spPr>
          <a:xfrm>
            <a:off x="4679128" y="999150"/>
            <a:ext cx="3594646" cy="1942200"/>
          </a:xfrm>
          <a:prstGeom prst="rect">
            <a:avLst/>
          </a:prstGeom>
          <a:noFill/>
          <a:ln w="28575" cap="flat" cmpd="sng">
            <a:solidFill>
              <a:schemeClr val="dk1"/>
            </a:solidFill>
            <a:prstDash val="solid"/>
            <a:round/>
            <a:headEnd type="none" w="sm" len="sm"/>
            <a:tailEnd type="none" w="sm" len="sm"/>
          </a:ln>
        </p:spPr>
      </p:pic>
      <p:pic>
        <p:nvPicPr>
          <p:cNvPr id="638" name="Google Shape;638;g2ce57846275_14_793"/>
          <p:cNvPicPr preferRelativeResize="0"/>
          <p:nvPr/>
        </p:nvPicPr>
        <p:blipFill>
          <a:blip r:embed="rId4">
            <a:alphaModFix/>
          </a:blip>
          <a:stretch>
            <a:fillRect/>
          </a:stretch>
        </p:blipFill>
        <p:spPr>
          <a:xfrm>
            <a:off x="457200" y="3364600"/>
            <a:ext cx="2536508" cy="1610076"/>
          </a:xfrm>
          <a:prstGeom prst="rect">
            <a:avLst/>
          </a:prstGeom>
          <a:noFill/>
          <a:ln>
            <a:noFill/>
          </a:ln>
        </p:spPr>
      </p:pic>
      <p:pic>
        <p:nvPicPr>
          <p:cNvPr id="639" name="Google Shape;639;g2ce57846275_14_793"/>
          <p:cNvPicPr preferRelativeResize="0"/>
          <p:nvPr/>
        </p:nvPicPr>
        <p:blipFill>
          <a:blip r:embed="rId5">
            <a:alphaModFix/>
          </a:blip>
          <a:stretch>
            <a:fillRect/>
          </a:stretch>
        </p:blipFill>
        <p:spPr>
          <a:xfrm>
            <a:off x="3146108" y="3364600"/>
            <a:ext cx="2536508" cy="1610076"/>
          </a:xfrm>
          <a:prstGeom prst="rect">
            <a:avLst/>
          </a:prstGeom>
          <a:noFill/>
          <a:ln>
            <a:noFill/>
          </a:ln>
        </p:spPr>
      </p:pic>
      <p:pic>
        <p:nvPicPr>
          <p:cNvPr id="640" name="Google Shape;640;g2ce57846275_14_793"/>
          <p:cNvPicPr preferRelativeResize="0"/>
          <p:nvPr/>
        </p:nvPicPr>
        <p:blipFill>
          <a:blip r:embed="rId6">
            <a:alphaModFix/>
          </a:blip>
          <a:stretch>
            <a:fillRect/>
          </a:stretch>
        </p:blipFill>
        <p:spPr>
          <a:xfrm>
            <a:off x="5987417" y="3381025"/>
            <a:ext cx="2536508" cy="1610076"/>
          </a:xfrm>
          <a:prstGeom prst="rect">
            <a:avLst/>
          </a:prstGeom>
          <a:noFill/>
          <a:ln>
            <a:noFill/>
          </a:ln>
        </p:spPr>
      </p:pic>
      <p:sp>
        <p:nvSpPr>
          <p:cNvPr id="641" name="Google Shape;641;g2ce57846275_14_793"/>
          <p:cNvSpPr txBox="1"/>
          <p:nvPr/>
        </p:nvSpPr>
        <p:spPr>
          <a:xfrm>
            <a:off x="830575" y="694350"/>
            <a:ext cx="2922600" cy="8928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negative text in comment</a:t>
            </a:r>
            <a:endParaRPr sz="1050">
              <a:solidFill>
                <a:srgbClr val="FFFFFF"/>
              </a:solidFill>
              <a:highlight>
                <a:srgbClr val="242424"/>
              </a:highlight>
            </a:endParaRPr>
          </a:p>
          <a:p>
            <a:pPr marL="0" lvl="0" indent="0" algn="l" rtl="0">
              <a:lnSpc>
                <a:spcPct val="142860"/>
              </a:lnSpc>
              <a:spcBef>
                <a:spcPts val="0"/>
              </a:spcBef>
              <a:spcAft>
                <a:spcPts val="0"/>
              </a:spcAft>
              <a:buNone/>
            </a:pPr>
            <a:endParaRPr sz="1050">
              <a:solidFill>
                <a:srgbClr val="0F0F0F"/>
              </a:solidFill>
              <a:highlight>
                <a:srgbClr val="242424"/>
              </a:highlight>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
        <p:nvSpPr>
          <p:cNvPr id="642" name="Google Shape;642;g2ce57846275_14_793"/>
          <p:cNvSpPr txBox="1"/>
          <p:nvPr/>
        </p:nvSpPr>
        <p:spPr>
          <a:xfrm>
            <a:off x="4971275" y="694350"/>
            <a:ext cx="3157500" cy="8928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tags in videos</a:t>
            </a:r>
            <a:endParaRPr sz="1050">
              <a:solidFill>
                <a:srgbClr val="FFFFFF"/>
              </a:solidFill>
            </a:endParaRPr>
          </a:p>
          <a:p>
            <a:pPr marL="0" lvl="0" indent="0" algn="l" rtl="0">
              <a:lnSpc>
                <a:spcPct val="142860"/>
              </a:lnSpc>
              <a:spcBef>
                <a:spcPts val="0"/>
              </a:spcBef>
              <a:spcAft>
                <a:spcPts val="0"/>
              </a:spcAft>
              <a:buNone/>
            </a:pPr>
            <a:endParaRPr sz="1050">
              <a:solidFill>
                <a:srgbClr val="0F0F0F"/>
              </a:solidFill>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sp>
        <p:nvSpPr>
          <p:cNvPr id="643" name="Google Shape;643;g2ce57846275_14_793"/>
          <p:cNvSpPr txBox="1"/>
          <p:nvPr/>
        </p:nvSpPr>
        <p:spPr>
          <a:xfrm>
            <a:off x="1047000" y="2987975"/>
            <a:ext cx="1356900" cy="5772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texts in comments</a:t>
            </a:r>
            <a:endParaRPr sz="1050">
              <a:solidFill>
                <a:srgbClr val="FFFFFF"/>
              </a:solidFill>
            </a:endParaRPr>
          </a:p>
          <a:p>
            <a:pPr marL="0" lvl="0" indent="0" algn="l" rtl="0">
              <a:lnSpc>
                <a:spcPct val="142860"/>
              </a:lnSpc>
              <a:spcBef>
                <a:spcPts val="0"/>
              </a:spcBef>
              <a:spcAft>
                <a:spcPts val="0"/>
              </a:spcAft>
              <a:buNone/>
            </a:pPr>
            <a:endParaRPr sz="1050">
              <a:solidFill>
                <a:srgbClr val="0F0F0F"/>
              </a:solidFill>
            </a:endParaRPr>
          </a:p>
        </p:txBody>
      </p:sp>
      <p:sp>
        <p:nvSpPr>
          <p:cNvPr id="644" name="Google Shape;644;g2ce57846275_14_793"/>
          <p:cNvSpPr txBox="1"/>
          <p:nvPr/>
        </p:nvSpPr>
        <p:spPr>
          <a:xfrm>
            <a:off x="1857013" y="3040175"/>
            <a:ext cx="5114700" cy="5772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neutral text in comment</a:t>
            </a:r>
            <a:endParaRPr sz="1050">
              <a:solidFill>
                <a:srgbClr val="FFFFFF"/>
              </a:solidFill>
            </a:endParaRPr>
          </a:p>
          <a:p>
            <a:pPr marL="0" lvl="0" indent="0" algn="l" rtl="0">
              <a:lnSpc>
                <a:spcPct val="142860"/>
              </a:lnSpc>
              <a:spcBef>
                <a:spcPts val="0"/>
              </a:spcBef>
              <a:spcAft>
                <a:spcPts val="0"/>
              </a:spcAft>
              <a:buNone/>
            </a:pPr>
            <a:endParaRPr sz="1050">
              <a:solidFill>
                <a:srgbClr val="0F0F0F"/>
              </a:solidFill>
            </a:endParaRPr>
          </a:p>
        </p:txBody>
      </p:sp>
      <p:sp>
        <p:nvSpPr>
          <p:cNvPr id="645" name="Google Shape;645;g2ce57846275_14_793"/>
          <p:cNvSpPr txBox="1"/>
          <p:nvPr/>
        </p:nvSpPr>
        <p:spPr>
          <a:xfrm>
            <a:off x="5793025" y="2987975"/>
            <a:ext cx="2922600" cy="892800"/>
          </a:xfrm>
          <a:prstGeom prst="rect">
            <a:avLst/>
          </a:prstGeom>
          <a:noFill/>
          <a:ln>
            <a:noFill/>
          </a:ln>
        </p:spPr>
        <p:txBody>
          <a:bodyPr spcFirstLastPara="1" wrap="square" lIns="91425" tIns="91425" rIns="91425" bIns="91425" anchor="t" anchorCtr="0">
            <a:spAutoFit/>
          </a:bodyPr>
          <a:lstStyle/>
          <a:p>
            <a:pPr marL="0" lvl="0" indent="0" algn="ctr" rtl="0">
              <a:lnSpc>
                <a:spcPct val="142860"/>
              </a:lnSpc>
              <a:spcBef>
                <a:spcPts val="0"/>
              </a:spcBef>
              <a:spcAft>
                <a:spcPts val="0"/>
              </a:spcAft>
              <a:buNone/>
            </a:pPr>
            <a:r>
              <a:rPr lang="en" sz="1050">
                <a:solidFill>
                  <a:srgbClr val="FFFFFF"/>
                </a:solidFill>
              </a:rPr>
              <a:t>positive text in comment</a:t>
            </a:r>
            <a:endParaRPr sz="1050">
              <a:solidFill>
                <a:srgbClr val="FFFFFF"/>
              </a:solidFill>
            </a:endParaRPr>
          </a:p>
          <a:p>
            <a:pPr marL="0" lvl="0" indent="0" algn="l" rtl="0">
              <a:lnSpc>
                <a:spcPct val="142860"/>
              </a:lnSpc>
              <a:spcBef>
                <a:spcPts val="0"/>
              </a:spcBef>
              <a:spcAft>
                <a:spcPts val="0"/>
              </a:spcAft>
              <a:buNone/>
            </a:pPr>
            <a:endParaRPr sz="1050">
              <a:solidFill>
                <a:srgbClr val="0F0F0F"/>
              </a:solidFill>
            </a:endParaRPr>
          </a:p>
          <a:p>
            <a:pPr marL="0" lvl="0" indent="0" algn="l" rtl="0">
              <a:spcBef>
                <a:spcPts val="0"/>
              </a:spcBef>
              <a:spcAft>
                <a:spcPts val="0"/>
              </a:spcAft>
              <a:buNone/>
            </a:pPr>
            <a:endParaRPr sz="1600">
              <a:solidFill>
                <a:schemeClr val="lt1"/>
              </a:solidFill>
              <a:latin typeface="Lato"/>
              <a:ea typeface="Lato"/>
              <a:cs typeface="Lato"/>
              <a:sym typeface="Lato"/>
            </a:endParaRPr>
          </a:p>
        </p:txBody>
      </p:sp>
      <p:pic>
        <p:nvPicPr>
          <p:cNvPr id="2" name="Picture 1">
            <a:extLst>
              <a:ext uri="{FF2B5EF4-FFF2-40B4-BE49-F238E27FC236}">
                <a16:creationId xmlns:a16="http://schemas.microsoft.com/office/drawing/2014/main" id="{71F79841-A45E-9BA7-0F73-C45743FEE351}"/>
              </a:ext>
            </a:extLst>
          </p:cNvPr>
          <p:cNvPicPr>
            <a:picLocks noChangeAspect="1"/>
          </p:cNvPicPr>
          <p:nvPr/>
        </p:nvPicPr>
        <p:blipFill>
          <a:blip r:embed="rId7"/>
          <a:stretch>
            <a:fillRect/>
          </a:stretch>
        </p:blipFill>
        <p:spPr>
          <a:xfrm>
            <a:off x="719999" y="1078636"/>
            <a:ext cx="3088949" cy="195432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pSp>
        <p:nvGrpSpPr>
          <p:cNvPr id="650" name="Google Shape;650;g2ce57846275_14_1064"/>
          <p:cNvGrpSpPr/>
          <p:nvPr/>
        </p:nvGrpSpPr>
        <p:grpSpPr>
          <a:xfrm rot="-943943">
            <a:off x="492495" y="2494203"/>
            <a:ext cx="2061327" cy="2270901"/>
            <a:chOff x="1397269" y="1165256"/>
            <a:chExt cx="2490719" cy="2907542"/>
          </a:xfrm>
        </p:grpSpPr>
        <p:sp>
          <p:nvSpPr>
            <p:cNvPr id="651" name="Google Shape;651;g2ce57846275_14_1064"/>
            <p:cNvSpPr/>
            <p:nvPr/>
          </p:nvSpPr>
          <p:spPr>
            <a:xfrm>
              <a:off x="1532305" y="3853798"/>
              <a:ext cx="1706100" cy="2190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2" name="Google Shape;652;g2ce57846275_14_1064"/>
            <p:cNvGrpSpPr/>
            <p:nvPr/>
          </p:nvGrpSpPr>
          <p:grpSpPr>
            <a:xfrm flipH="1">
              <a:off x="1397269" y="1165256"/>
              <a:ext cx="2490719" cy="2812995"/>
              <a:chOff x="2833250" y="3641925"/>
              <a:chExt cx="814200" cy="919550"/>
            </a:xfrm>
          </p:grpSpPr>
          <p:sp>
            <p:nvSpPr>
              <p:cNvPr id="653" name="Google Shape;653;g2ce57846275_14_1064"/>
              <p:cNvSpPr/>
              <p:nvPr/>
            </p:nvSpPr>
            <p:spPr>
              <a:xfrm>
                <a:off x="3135675" y="4524600"/>
                <a:ext cx="19950" cy="36875"/>
              </a:xfrm>
              <a:custGeom>
                <a:avLst/>
                <a:gdLst/>
                <a:ahLst/>
                <a:cxnLst/>
                <a:rect l="l" t="t" r="r" b="b"/>
                <a:pathLst>
                  <a:path w="798" h="1475" extrusionOk="0">
                    <a:moveTo>
                      <a:pt x="390" y="1"/>
                    </a:moveTo>
                    <a:cubicBezTo>
                      <a:pt x="170" y="1"/>
                      <a:pt x="1" y="170"/>
                      <a:pt x="1" y="390"/>
                    </a:cubicBezTo>
                    <a:lnTo>
                      <a:pt x="1" y="1085"/>
                    </a:lnTo>
                    <a:cubicBezTo>
                      <a:pt x="1" y="1305"/>
                      <a:pt x="170" y="1475"/>
                      <a:pt x="390" y="1475"/>
                    </a:cubicBezTo>
                    <a:cubicBezTo>
                      <a:pt x="611" y="1475"/>
                      <a:pt x="780" y="1305"/>
                      <a:pt x="797" y="1085"/>
                    </a:cubicBezTo>
                    <a:lnTo>
                      <a:pt x="797" y="390"/>
                    </a:lnTo>
                    <a:cubicBezTo>
                      <a:pt x="797" y="170"/>
                      <a:pt x="611" y="1"/>
                      <a:pt x="3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2ce57846275_14_1064"/>
              <p:cNvSpPr/>
              <p:nvPr/>
            </p:nvSpPr>
            <p:spPr>
              <a:xfrm>
                <a:off x="3486800" y="4524600"/>
                <a:ext cx="19950" cy="36875"/>
              </a:xfrm>
              <a:custGeom>
                <a:avLst/>
                <a:gdLst/>
                <a:ahLst/>
                <a:cxnLst/>
                <a:rect l="l" t="t" r="r" b="b"/>
                <a:pathLst>
                  <a:path w="798" h="1475" extrusionOk="0">
                    <a:moveTo>
                      <a:pt x="391" y="1"/>
                    </a:moveTo>
                    <a:cubicBezTo>
                      <a:pt x="170" y="1"/>
                      <a:pt x="1" y="170"/>
                      <a:pt x="1" y="390"/>
                    </a:cubicBezTo>
                    <a:lnTo>
                      <a:pt x="1" y="1085"/>
                    </a:lnTo>
                    <a:cubicBezTo>
                      <a:pt x="1" y="1305"/>
                      <a:pt x="170" y="1475"/>
                      <a:pt x="391" y="1475"/>
                    </a:cubicBezTo>
                    <a:cubicBezTo>
                      <a:pt x="611" y="1475"/>
                      <a:pt x="797" y="1305"/>
                      <a:pt x="797" y="1085"/>
                    </a:cubicBezTo>
                    <a:lnTo>
                      <a:pt x="797" y="390"/>
                    </a:lnTo>
                    <a:cubicBezTo>
                      <a:pt x="797" y="170"/>
                      <a:pt x="611" y="1"/>
                      <a:pt x="39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g2ce57846275_14_1064"/>
              <p:cNvSpPr/>
              <p:nvPr/>
            </p:nvSpPr>
            <p:spPr>
              <a:xfrm>
                <a:off x="3102225" y="4377625"/>
                <a:ext cx="444325" cy="157175"/>
              </a:xfrm>
              <a:custGeom>
                <a:avLst/>
                <a:gdLst/>
                <a:ahLst/>
                <a:cxnLst/>
                <a:rect l="l" t="t" r="r" b="b"/>
                <a:pathLst>
                  <a:path w="17773" h="6287" extrusionOk="0">
                    <a:moveTo>
                      <a:pt x="0" y="1"/>
                    </a:moveTo>
                    <a:lnTo>
                      <a:pt x="0" y="6286"/>
                    </a:lnTo>
                    <a:lnTo>
                      <a:pt x="17773" y="6286"/>
                    </a:lnTo>
                    <a:lnTo>
                      <a:pt x="17773" y="1"/>
                    </a:lnTo>
                    <a:close/>
                  </a:path>
                </a:pathLst>
              </a:custGeom>
              <a:solidFill>
                <a:srgbClr val="75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g2ce57846275_14_1064"/>
              <p:cNvSpPr/>
              <p:nvPr/>
            </p:nvSpPr>
            <p:spPr>
              <a:xfrm>
                <a:off x="3087400" y="4377625"/>
                <a:ext cx="473975" cy="16975"/>
              </a:xfrm>
              <a:custGeom>
                <a:avLst/>
                <a:gdLst/>
                <a:ahLst/>
                <a:cxnLst/>
                <a:rect l="l" t="t" r="r" b="b"/>
                <a:pathLst>
                  <a:path w="18959" h="679" extrusionOk="0">
                    <a:moveTo>
                      <a:pt x="0" y="1"/>
                    </a:moveTo>
                    <a:lnTo>
                      <a:pt x="0" y="678"/>
                    </a:lnTo>
                    <a:lnTo>
                      <a:pt x="18959" y="678"/>
                    </a:lnTo>
                    <a:lnTo>
                      <a:pt x="18959"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g2ce57846275_14_1064"/>
              <p:cNvSpPr/>
              <p:nvPr/>
            </p:nvSpPr>
            <p:spPr>
              <a:xfrm>
                <a:off x="3087400" y="4521650"/>
                <a:ext cx="473975" cy="16525"/>
              </a:xfrm>
              <a:custGeom>
                <a:avLst/>
                <a:gdLst/>
                <a:ahLst/>
                <a:cxnLst/>
                <a:rect l="l" t="t" r="r" b="b"/>
                <a:pathLst>
                  <a:path w="18959" h="661" extrusionOk="0">
                    <a:moveTo>
                      <a:pt x="0" y="0"/>
                    </a:moveTo>
                    <a:lnTo>
                      <a:pt x="0" y="661"/>
                    </a:lnTo>
                    <a:lnTo>
                      <a:pt x="18959" y="661"/>
                    </a:lnTo>
                    <a:lnTo>
                      <a:pt x="189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g2ce57846275_14_1064"/>
              <p:cNvSpPr/>
              <p:nvPr/>
            </p:nvSpPr>
            <p:spPr>
              <a:xfrm>
                <a:off x="3125525" y="4411525"/>
                <a:ext cx="397325" cy="92350"/>
              </a:xfrm>
              <a:custGeom>
                <a:avLst/>
                <a:gdLst/>
                <a:ahLst/>
                <a:cxnLst/>
                <a:rect l="l" t="t" r="r" b="b"/>
                <a:pathLst>
                  <a:path w="15893" h="3694" extrusionOk="0">
                    <a:moveTo>
                      <a:pt x="0" y="0"/>
                    </a:moveTo>
                    <a:lnTo>
                      <a:pt x="0" y="3694"/>
                    </a:lnTo>
                    <a:lnTo>
                      <a:pt x="15892" y="3694"/>
                    </a:lnTo>
                    <a:lnTo>
                      <a:pt x="1589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g2ce57846275_14_1064"/>
              <p:cNvSpPr/>
              <p:nvPr/>
            </p:nvSpPr>
            <p:spPr>
              <a:xfrm>
                <a:off x="3135675" y="4420000"/>
                <a:ext cx="377000" cy="70750"/>
              </a:xfrm>
              <a:custGeom>
                <a:avLst/>
                <a:gdLst/>
                <a:ahLst/>
                <a:cxnLst/>
                <a:rect l="l" t="t" r="r" b="b"/>
                <a:pathLst>
                  <a:path w="15080" h="2830" extrusionOk="0">
                    <a:moveTo>
                      <a:pt x="1" y="0"/>
                    </a:moveTo>
                    <a:lnTo>
                      <a:pt x="1" y="2829"/>
                    </a:lnTo>
                    <a:lnTo>
                      <a:pt x="15079" y="2829"/>
                    </a:lnTo>
                    <a:lnTo>
                      <a:pt x="221" y="2457"/>
                    </a:lnTo>
                    <a:lnTo>
                      <a:pt x="1" y="0"/>
                    </a:lnTo>
                    <a:close/>
                  </a:path>
                </a:pathLst>
              </a:custGeom>
              <a:solidFill>
                <a:srgbClr val="75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2ce57846275_14_1064"/>
              <p:cNvSpPr/>
              <p:nvPr/>
            </p:nvSpPr>
            <p:spPr>
              <a:xfrm>
                <a:off x="3291125" y="4425500"/>
                <a:ext cx="66100" cy="16125"/>
              </a:xfrm>
              <a:custGeom>
                <a:avLst/>
                <a:gdLst/>
                <a:ahLst/>
                <a:cxnLst/>
                <a:rect l="l" t="t" r="r" b="b"/>
                <a:pathLst>
                  <a:path w="2644" h="645" extrusionOk="0">
                    <a:moveTo>
                      <a:pt x="339" y="0"/>
                    </a:moveTo>
                    <a:cubicBezTo>
                      <a:pt x="153" y="0"/>
                      <a:pt x="1" y="136"/>
                      <a:pt x="18" y="322"/>
                    </a:cubicBezTo>
                    <a:cubicBezTo>
                      <a:pt x="18" y="492"/>
                      <a:pt x="153" y="644"/>
                      <a:pt x="339" y="644"/>
                    </a:cubicBezTo>
                    <a:lnTo>
                      <a:pt x="2322" y="644"/>
                    </a:lnTo>
                    <a:cubicBezTo>
                      <a:pt x="2491" y="644"/>
                      <a:pt x="2644" y="492"/>
                      <a:pt x="2644" y="322"/>
                    </a:cubicBezTo>
                    <a:cubicBezTo>
                      <a:pt x="2644" y="136"/>
                      <a:pt x="2508" y="0"/>
                      <a:pt x="2322" y="0"/>
                    </a:cubicBezTo>
                    <a:close/>
                  </a:path>
                </a:pathLst>
              </a:custGeom>
              <a:solidFill>
                <a:srgbClr val="75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g2ce57846275_14_1064"/>
              <p:cNvSpPr/>
              <p:nvPr/>
            </p:nvSpPr>
            <p:spPr>
              <a:xfrm>
                <a:off x="3297475" y="4366625"/>
                <a:ext cx="53400" cy="11025"/>
              </a:xfrm>
              <a:custGeom>
                <a:avLst/>
                <a:gdLst/>
                <a:ahLst/>
                <a:cxnLst/>
                <a:rect l="l" t="t" r="r" b="b"/>
                <a:pathLst>
                  <a:path w="2136" h="441" extrusionOk="0">
                    <a:moveTo>
                      <a:pt x="1" y="0"/>
                    </a:moveTo>
                    <a:lnTo>
                      <a:pt x="1" y="441"/>
                    </a:lnTo>
                    <a:lnTo>
                      <a:pt x="2135" y="441"/>
                    </a:lnTo>
                    <a:lnTo>
                      <a:pt x="213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g2ce57846275_14_1064"/>
              <p:cNvSpPr/>
              <p:nvPr/>
            </p:nvSpPr>
            <p:spPr>
              <a:xfrm>
                <a:off x="3319075" y="4338675"/>
                <a:ext cx="10625" cy="27975"/>
              </a:xfrm>
              <a:custGeom>
                <a:avLst/>
                <a:gdLst/>
                <a:ahLst/>
                <a:cxnLst/>
                <a:rect l="l" t="t" r="r" b="b"/>
                <a:pathLst>
                  <a:path w="425" h="1119" extrusionOk="0">
                    <a:moveTo>
                      <a:pt x="1" y="0"/>
                    </a:moveTo>
                    <a:lnTo>
                      <a:pt x="1" y="1118"/>
                    </a:lnTo>
                    <a:lnTo>
                      <a:pt x="424" y="1118"/>
                    </a:lnTo>
                    <a:lnTo>
                      <a:pt x="42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2ce57846275_14_1064"/>
              <p:cNvSpPr/>
              <p:nvPr/>
            </p:nvSpPr>
            <p:spPr>
              <a:xfrm>
                <a:off x="3113225" y="4352650"/>
                <a:ext cx="417250" cy="7650"/>
              </a:xfrm>
              <a:custGeom>
                <a:avLst/>
                <a:gdLst/>
                <a:ahLst/>
                <a:cxnLst/>
                <a:rect l="l" t="t" r="r" b="b"/>
                <a:pathLst>
                  <a:path w="16690" h="306" extrusionOk="0">
                    <a:moveTo>
                      <a:pt x="1" y="0"/>
                    </a:moveTo>
                    <a:lnTo>
                      <a:pt x="1" y="305"/>
                    </a:lnTo>
                    <a:lnTo>
                      <a:pt x="16689" y="305"/>
                    </a:lnTo>
                    <a:lnTo>
                      <a:pt x="1668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g2ce57846275_14_1064"/>
              <p:cNvSpPr/>
              <p:nvPr/>
            </p:nvSpPr>
            <p:spPr>
              <a:xfrm>
                <a:off x="3399125" y="4281475"/>
                <a:ext cx="54250" cy="46575"/>
              </a:xfrm>
              <a:custGeom>
                <a:avLst/>
                <a:gdLst/>
                <a:ahLst/>
                <a:cxnLst/>
                <a:rect l="l" t="t" r="r" b="b"/>
                <a:pathLst>
                  <a:path w="2170" h="1863" extrusionOk="0">
                    <a:moveTo>
                      <a:pt x="1238" y="1"/>
                    </a:moveTo>
                    <a:cubicBezTo>
                      <a:pt x="408" y="1"/>
                      <a:pt x="1" y="1000"/>
                      <a:pt x="594" y="1593"/>
                    </a:cubicBezTo>
                    <a:cubicBezTo>
                      <a:pt x="780" y="1779"/>
                      <a:pt x="1010" y="1863"/>
                      <a:pt x="1236" y="1863"/>
                    </a:cubicBezTo>
                    <a:cubicBezTo>
                      <a:pt x="1711" y="1863"/>
                      <a:pt x="2170" y="1495"/>
                      <a:pt x="2170" y="933"/>
                    </a:cubicBezTo>
                    <a:cubicBezTo>
                      <a:pt x="2170" y="424"/>
                      <a:pt x="1746" y="1"/>
                      <a:pt x="12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g2ce57846275_14_1064"/>
              <p:cNvSpPr/>
              <p:nvPr/>
            </p:nvSpPr>
            <p:spPr>
              <a:xfrm>
                <a:off x="3424550" y="4313250"/>
                <a:ext cx="11025" cy="39425"/>
              </a:xfrm>
              <a:custGeom>
                <a:avLst/>
                <a:gdLst/>
                <a:ahLst/>
                <a:cxnLst/>
                <a:rect l="l" t="t" r="r" b="b"/>
                <a:pathLst>
                  <a:path w="441" h="1577" extrusionOk="0">
                    <a:moveTo>
                      <a:pt x="0" y="1"/>
                    </a:moveTo>
                    <a:lnTo>
                      <a:pt x="221" y="1576"/>
                    </a:lnTo>
                    <a:lnTo>
                      <a:pt x="44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g2ce57846275_14_1064"/>
              <p:cNvSpPr/>
              <p:nvPr/>
            </p:nvSpPr>
            <p:spPr>
              <a:xfrm>
                <a:off x="3437675" y="4304775"/>
                <a:ext cx="117775" cy="8500"/>
              </a:xfrm>
              <a:custGeom>
                <a:avLst/>
                <a:gdLst/>
                <a:ahLst/>
                <a:cxnLst/>
                <a:rect l="l" t="t" r="r" b="b"/>
                <a:pathLst>
                  <a:path w="4711" h="340" extrusionOk="0">
                    <a:moveTo>
                      <a:pt x="1" y="1"/>
                    </a:moveTo>
                    <a:lnTo>
                      <a:pt x="1" y="340"/>
                    </a:lnTo>
                    <a:lnTo>
                      <a:pt x="4711" y="340"/>
                    </a:lnTo>
                    <a:lnTo>
                      <a:pt x="471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g2ce57846275_14_1064"/>
              <p:cNvSpPr/>
              <p:nvPr/>
            </p:nvSpPr>
            <p:spPr>
              <a:xfrm>
                <a:off x="2833250" y="3641925"/>
                <a:ext cx="778125" cy="671350"/>
              </a:xfrm>
              <a:custGeom>
                <a:avLst/>
                <a:gdLst/>
                <a:ahLst/>
                <a:cxnLst/>
                <a:rect l="l" t="t" r="r" b="b"/>
                <a:pathLst>
                  <a:path w="31125" h="26854" extrusionOk="0">
                    <a:moveTo>
                      <a:pt x="12098" y="0"/>
                    </a:moveTo>
                    <a:lnTo>
                      <a:pt x="12098" y="0"/>
                    </a:lnTo>
                    <a:cubicBezTo>
                      <a:pt x="12098" y="0"/>
                      <a:pt x="9641" y="51"/>
                      <a:pt x="8523" y="847"/>
                    </a:cubicBezTo>
                    <a:cubicBezTo>
                      <a:pt x="7405" y="1627"/>
                      <a:pt x="6947" y="3422"/>
                      <a:pt x="6947" y="3422"/>
                    </a:cubicBezTo>
                    <a:cubicBezTo>
                      <a:pt x="6947" y="3422"/>
                      <a:pt x="5151" y="4100"/>
                      <a:pt x="4491" y="5269"/>
                    </a:cubicBezTo>
                    <a:cubicBezTo>
                      <a:pt x="3813" y="6455"/>
                      <a:pt x="4321" y="8302"/>
                      <a:pt x="4321" y="8302"/>
                    </a:cubicBezTo>
                    <a:cubicBezTo>
                      <a:pt x="3101" y="8420"/>
                      <a:pt x="2051" y="9234"/>
                      <a:pt x="1627" y="10386"/>
                    </a:cubicBezTo>
                    <a:cubicBezTo>
                      <a:pt x="1034" y="11961"/>
                      <a:pt x="1577" y="14130"/>
                      <a:pt x="1577" y="14130"/>
                    </a:cubicBezTo>
                    <a:cubicBezTo>
                      <a:pt x="1577" y="14130"/>
                      <a:pt x="238" y="14977"/>
                      <a:pt x="238" y="17095"/>
                    </a:cubicBezTo>
                    <a:cubicBezTo>
                      <a:pt x="238" y="19230"/>
                      <a:pt x="1119" y="19789"/>
                      <a:pt x="1119" y="19789"/>
                    </a:cubicBezTo>
                    <a:cubicBezTo>
                      <a:pt x="1119" y="19789"/>
                      <a:pt x="1" y="22042"/>
                      <a:pt x="272" y="23092"/>
                    </a:cubicBezTo>
                    <a:cubicBezTo>
                      <a:pt x="560" y="24160"/>
                      <a:pt x="1238" y="26057"/>
                      <a:pt x="1238" y="26057"/>
                    </a:cubicBezTo>
                    <a:cubicBezTo>
                      <a:pt x="1238" y="26057"/>
                      <a:pt x="3915" y="22991"/>
                      <a:pt x="7574" y="21297"/>
                    </a:cubicBezTo>
                    <a:cubicBezTo>
                      <a:pt x="8949" y="20663"/>
                      <a:pt x="15367" y="19716"/>
                      <a:pt x="20578" y="19716"/>
                    </a:cubicBezTo>
                    <a:cubicBezTo>
                      <a:pt x="23588" y="19716"/>
                      <a:pt x="26195" y="20032"/>
                      <a:pt x="27193" y="20907"/>
                    </a:cubicBezTo>
                    <a:cubicBezTo>
                      <a:pt x="31124" y="24346"/>
                      <a:pt x="28532" y="26515"/>
                      <a:pt x="28532" y="26515"/>
                    </a:cubicBezTo>
                    <a:lnTo>
                      <a:pt x="28905" y="26854"/>
                    </a:lnTo>
                    <a:cubicBezTo>
                      <a:pt x="29684" y="26413"/>
                      <a:pt x="30226" y="25651"/>
                      <a:pt x="30362" y="24753"/>
                    </a:cubicBezTo>
                    <a:cubicBezTo>
                      <a:pt x="30599" y="23397"/>
                      <a:pt x="30412" y="21466"/>
                      <a:pt x="28532" y="19670"/>
                    </a:cubicBezTo>
                    <a:cubicBezTo>
                      <a:pt x="25398" y="16671"/>
                      <a:pt x="15300" y="12046"/>
                      <a:pt x="13504" y="8624"/>
                    </a:cubicBezTo>
                    <a:cubicBezTo>
                      <a:pt x="11708" y="5201"/>
                      <a:pt x="12098" y="0"/>
                      <a:pt x="120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g2ce57846275_14_1064"/>
              <p:cNvSpPr/>
              <p:nvPr/>
            </p:nvSpPr>
            <p:spPr>
              <a:xfrm>
                <a:off x="3529200" y="4118875"/>
                <a:ext cx="48275" cy="55050"/>
              </a:xfrm>
              <a:custGeom>
                <a:avLst/>
                <a:gdLst/>
                <a:ahLst/>
                <a:cxnLst/>
                <a:rect l="l" t="t" r="r" b="b"/>
                <a:pathLst>
                  <a:path w="1931" h="2202" extrusionOk="0">
                    <a:moveTo>
                      <a:pt x="0" y="0"/>
                    </a:moveTo>
                    <a:cubicBezTo>
                      <a:pt x="37" y="29"/>
                      <a:pt x="72" y="58"/>
                      <a:pt x="108" y="87"/>
                    </a:cubicBezTo>
                    <a:lnTo>
                      <a:pt x="108" y="87"/>
                    </a:lnTo>
                    <a:cubicBezTo>
                      <a:pt x="72" y="58"/>
                      <a:pt x="36" y="29"/>
                      <a:pt x="0" y="0"/>
                    </a:cubicBezTo>
                    <a:close/>
                    <a:moveTo>
                      <a:pt x="108" y="87"/>
                    </a:moveTo>
                    <a:cubicBezTo>
                      <a:pt x="823" y="680"/>
                      <a:pt x="1431" y="1395"/>
                      <a:pt x="1931" y="2202"/>
                    </a:cubicBezTo>
                    <a:cubicBezTo>
                      <a:pt x="1609" y="1609"/>
                      <a:pt x="1185" y="1066"/>
                      <a:pt x="694" y="592"/>
                    </a:cubicBezTo>
                    <a:cubicBezTo>
                      <a:pt x="506" y="433"/>
                      <a:pt x="317" y="261"/>
                      <a:pt x="108" y="87"/>
                    </a:cubicBezTo>
                    <a:close/>
                  </a:path>
                </a:pathLst>
              </a:custGeom>
              <a:solidFill>
                <a:srgbClr val="AA2D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g2ce57846275_14_1064"/>
              <p:cNvSpPr/>
              <p:nvPr/>
            </p:nvSpPr>
            <p:spPr>
              <a:xfrm>
                <a:off x="3577450" y="4173900"/>
                <a:ext cx="11475" cy="26700"/>
              </a:xfrm>
              <a:custGeom>
                <a:avLst/>
                <a:gdLst/>
                <a:ahLst/>
                <a:cxnLst/>
                <a:rect l="l" t="t" r="r" b="b"/>
                <a:pathLst>
                  <a:path w="459" h="1068" extrusionOk="0">
                    <a:moveTo>
                      <a:pt x="1" y="1"/>
                    </a:moveTo>
                    <a:cubicBezTo>
                      <a:pt x="180" y="311"/>
                      <a:pt x="328" y="653"/>
                      <a:pt x="445" y="1011"/>
                    </a:cubicBezTo>
                    <a:lnTo>
                      <a:pt x="445" y="1011"/>
                    </a:lnTo>
                    <a:cubicBezTo>
                      <a:pt x="358" y="643"/>
                      <a:pt x="210" y="307"/>
                      <a:pt x="1" y="1"/>
                    </a:cubicBezTo>
                    <a:close/>
                    <a:moveTo>
                      <a:pt x="445" y="1011"/>
                    </a:moveTo>
                    <a:cubicBezTo>
                      <a:pt x="450" y="1030"/>
                      <a:pt x="454" y="1049"/>
                      <a:pt x="458" y="1068"/>
                    </a:cubicBezTo>
                    <a:lnTo>
                      <a:pt x="458" y="1051"/>
                    </a:lnTo>
                    <a:cubicBezTo>
                      <a:pt x="454" y="1037"/>
                      <a:pt x="449" y="1024"/>
                      <a:pt x="445" y="1011"/>
                    </a:cubicBezTo>
                    <a:close/>
                  </a:path>
                </a:pathLst>
              </a:custGeom>
              <a:solidFill>
                <a:srgbClr val="C144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g2ce57846275_14_1064"/>
              <p:cNvSpPr/>
              <p:nvPr/>
            </p:nvSpPr>
            <p:spPr>
              <a:xfrm>
                <a:off x="3469025" y="4076475"/>
                <a:ext cx="60175" cy="42400"/>
              </a:xfrm>
              <a:custGeom>
                <a:avLst/>
                <a:gdLst/>
                <a:ahLst/>
                <a:cxnLst/>
                <a:rect l="l" t="t" r="r" b="b"/>
                <a:pathLst>
                  <a:path w="2407" h="1696" extrusionOk="0">
                    <a:moveTo>
                      <a:pt x="0" y="1"/>
                    </a:moveTo>
                    <a:cubicBezTo>
                      <a:pt x="915" y="594"/>
                      <a:pt x="1745" y="1170"/>
                      <a:pt x="2406" y="1695"/>
                    </a:cubicBezTo>
                    <a:cubicBezTo>
                      <a:pt x="1644" y="1068"/>
                      <a:pt x="848" y="492"/>
                      <a:pt x="0" y="1"/>
                    </a:cubicBezTo>
                    <a:close/>
                  </a:path>
                </a:pathLst>
              </a:custGeom>
              <a:solidFill>
                <a:srgbClr val="C1444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g2ce57846275_14_1064"/>
              <p:cNvSpPr/>
              <p:nvPr/>
            </p:nvSpPr>
            <p:spPr>
              <a:xfrm>
                <a:off x="2933225" y="3727475"/>
                <a:ext cx="655700" cy="472700"/>
              </a:xfrm>
              <a:custGeom>
                <a:avLst/>
                <a:gdLst/>
                <a:ahLst/>
                <a:cxnLst/>
                <a:rect l="l" t="t" r="r" b="b"/>
                <a:pathLst>
                  <a:path w="26228" h="18908" extrusionOk="0">
                    <a:moveTo>
                      <a:pt x="2948" y="0"/>
                    </a:moveTo>
                    <a:cubicBezTo>
                      <a:pt x="2948" y="0"/>
                      <a:pt x="1152" y="661"/>
                      <a:pt x="475" y="1847"/>
                    </a:cubicBezTo>
                    <a:cubicBezTo>
                      <a:pt x="0" y="2694"/>
                      <a:pt x="119" y="3863"/>
                      <a:pt x="221" y="4473"/>
                    </a:cubicBezTo>
                    <a:cubicBezTo>
                      <a:pt x="1407" y="5947"/>
                      <a:pt x="2813" y="7252"/>
                      <a:pt x="4388" y="8319"/>
                    </a:cubicBezTo>
                    <a:cubicBezTo>
                      <a:pt x="8438" y="11064"/>
                      <a:pt x="13774" y="12419"/>
                      <a:pt x="18586" y="13859"/>
                    </a:cubicBezTo>
                    <a:cubicBezTo>
                      <a:pt x="24804" y="15740"/>
                      <a:pt x="26142" y="18739"/>
                      <a:pt x="26227" y="18908"/>
                    </a:cubicBezTo>
                    <a:cubicBezTo>
                      <a:pt x="26108" y="18535"/>
                      <a:pt x="25956" y="18179"/>
                      <a:pt x="25770" y="17858"/>
                    </a:cubicBezTo>
                    <a:cubicBezTo>
                      <a:pt x="25244" y="17010"/>
                      <a:pt x="24601" y="16282"/>
                      <a:pt x="23838" y="15655"/>
                    </a:cubicBezTo>
                    <a:cubicBezTo>
                      <a:pt x="23177" y="15130"/>
                      <a:pt x="22347" y="14554"/>
                      <a:pt x="21432" y="13961"/>
                    </a:cubicBezTo>
                    <a:cubicBezTo>
                      <a:pt x="16960" y="11284"/>
                      <a:pt x="12080" y="10200"/>
                      <a:pt x="8641" y="6913"/>
                    </a:cubicBezTo>
                    <a:cubicBezTo>
                      <a:pt x="6489" y="4829"/>
                      <a:pt x="4575" y="2508"/>
                      <a:pt x="294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g2ce57846275_14_1064"/>
              <p:cNvSpPr/>
              <p:nvPr/>
            </p:nvSpPr>
            <p:spPr>
              <a:xfrm>
                <a:off x="2842210" y="3985015"/>
                <a:ext cx="722600" cy="232975"/>
              </a:xfrm>
              <a:custGeom>
                <a:avLst/>
                <a:gdLst/>
                <a:ahLst/>
                <a:cxnLst/>
                <a:rect l="l" t="t" r="r" b="b"/>
                <a:pathLst>
                  <a:path w="28904" h="9319" extrusionOk="0">
                    <a:moveTo>
                      <a:pt x="1339" y="0"/>
                    </a:moveTo>
                    <a:cubicBezTo>
                      <a:pt x="1339" y="17"/>
                      <a:pt x="1339" y="34"/>
                      <a:pt x="1339" y="51"/>
                    </a:cubicBezTo>
                    <a:cubicBezTo>
                      <a:pt x="1339" y="51"/>
                      <a:pt x="0" y="898"/>
                      <a:pt x="0" y="3016"/>
                    </a:cubicBezTo>
                    <a:cubicBezTo>
                      <a:pt x="0" y="4490"/>
                      <a:pt x="424" y="5218"/>
                      <a:pt x="695" y="5523"/>
                    </a:cubicBezTo>
                    <a:cubicBezTo>
                      <a:pt x="2498" y="5175"/>
                      <a:pt x="7687" y="4298"/>
                      <a:pt x="14869" y="4298"/>
                    </a:cubicBezTo>
                    <a:cubicBezTo>
                      <a:pt x="15720" y="4298"/>
                      <a:pt x="16598" y="4310"/>
                      <a:pt x="17502" y="4337"/>
                    </a:cubicBezTo>
                    <a:cubicBezTo>
                      <a:pt x="27344" y="4624"/>
                      <a:pt x="28758" y="8773"/>
                      <a:pt x="28892" y="9270"/>
                    </a:cubicBezTo>
                    <a:lnTo>
                      <a:pt x="28892" y="9270"/>
                    </a:lnTo>
                    <a:cubicBezTo>
                      <a:pt x="28651" y="8305"/>
                      <a:pt x="28181" y="7391"/>
                      <a:pt x="27532" y="6641"/>
                    </a:cubicBezTo>
                    <a:cubicBezTo>
                      <a:pt x="26396" y="5286"/>
                      <a:pt x="23042" y="3812"/>
                      <a:pt x="17807" y="3050"/>
                    </a:cubicBezTo>
                    <a:cubicBezTo>
                      <a:pt x="12571" y="2304"/>
                      <a:pt x="6963" y="1186"/>
                      <a:pt x="3829" y="593"/>
                    </a:cubicBezTo>
                    <a:cubicBezTo>
                      <a:pt x="2796" y="390"/>
                      <a:pt x="1965" y="186"/>
                      <a:pt x="1339" y="0"/>
                    </a:cubicBezTo>
                    <a:close/>
                    <a:moveTo>
                      <a:pt x="28892" y="9270"/>
                    </a:moveTo>
                    <a:lnTo>
                      <a:pt x="28892" y="9270"/>
                    </a:lnTo>
                    <a:cubicBezTo>
                      <a:pt x="28896" y="9286"/>
                      <a:pt x="28900" y="9302"/>
                      <a:pt x="28904" y="9318"/>
                    </a:cubicBezTo>
                    <a:cubicBezTo>
                      <a:pt x="28904" y="9318"/>
                      <a:pt x="28900" y="9302"/>
                      <a:pt x="28892" y="927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g2ce57846275_14_1064"/>
              <p:cNvSpPr/>
              <p:nvPr/>
            </p:nvSpPr>
            <p:spPr>
              <a:xfrm>
                <a:off x="3546525" y="4184750"/>
                <a:ext cx="100925" cy="291175"/>
              </a:xfrm>
              <a:custGeom>
                <a:avLst/>
                <a:gdLst/>
                <a:ahLst/>
                <a:cxnLst/>
                <a:rect l="l" t="t" r="r" b="b"/>
                <a:pathLst>
                  <a:path w="4037" h="11647" extrusionOk="0">
                    <a:moveTo>
                      <a:pt x="3000" y="0"/>
                    </a:moveTo>
                    <a:cubicBezTo>
                      <a:pt x="2645" y="0"/>
                      <a:pt x="2263" y="162"/>
                      <a:pt x="2017" y="515"/>
                    </a:cubicBezTo>
                    <a:cubicBezTo>
                      <a:pt x="1509" y="1244"/>
                      <a:pt x="1678" y="4310"/>
                      <a:pt x="1712" y="6598"/>
                    </a:cubicBezTo>
                    <a:cubicBezTo>
                      <a:pt x="1746" y="8885"/>
                      <a:pt x="1" y="9512"/>
                      <a:pt x="1" y="9512"/>
                    </a:cubicBezTo>
                    <a:lnTo>
                      <a:pt x="1" y="11646"/>
                    </a:lnTo>
                    <a:cubicBezTo>
                      <a:pt x="1" y="11646"/>
                      <a:pt x="5" y="11647"/>
                      <a:pt x="14" y="11647"/>
                    </a:cubicBezTo>
                    <a:cubicBezTo>
                      <a:pt x="107" y="11647"/>
                      <a:pt x="710" y="11604"/>
                      <a:pt x="1797" y="10579"/>
                    </a:cubicBezTo>
                    <a:cubicBezTo>
                      <a:pt x="2983" y="9461"/>
                      <a:pt x="2949" y="7343"/>
                      <a:pt x="2525" y="4700"/>
                    </a:cubicBezTo>
                    <a:cubicBezTo>
                      <a:pt x="2102" y="2040"/>
                      <a:pt x="2017" y="1108"/>
                      <a:pt x="2661" y="769"/>
                    </a:cubicBezTo>
                    <a:cubicBezTo>
                      <a:pt x="2758" y="718"/>
                      <a:pt x="2834" y="696"/>
                      <a:pt x="2893" y="696"/>
                    </a:cubicBezTo>
                    <a:cubicBezTo>
                      <a:pt x="3225" y="696"/>
                      <a:pt x="3038" y="1393"/>
                      <a:pt x="3254" y="1566"/>
                    </a:cubicBezTo>
                    <a:cubicBezTo>
                      <a:pt x="3289" y="1596"/>
                      <a:pt x="3329" y="1610"/>
                      <a:pt x="3373" y="1610"/>
                    </a:cubicBezTo>
                    <a:cubicBezTo>
                      <a:pt x="3647" y="1610"/>
                      <a:pt x="4037" y="1056"/>
                      <a:pt x="3847" y="515"/>
                    </a:cubicBezTo>
                    <a:cubicBezTo>
                      <a:pt x="3725" y="184"/>
                      <a:pt x="3377" y="0"/>
                      <a:pt x="3000" y="0"/>
                    </a:cubicBezTo>
                    <a:close/>
                  </a:path>
                </a:pathLst>
              </a:custGeom>
              <a:solidFill>
                <a:srgbClr val="75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74" name="Google Shape;674;g2ce57846275_14_1064"/>
          <p:cNvSpPr txBox="1">
            <a:spLocks noGrp="1"/>
          </p:cNvSpPr>
          <p:nvPr>
            <p:ph type="title"/>
          </p:nvPr>
        </p:nvSpPr>
        <p:spPr>
          <a:xfrm>
            <a:off x="-2099400" y="4009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sz="3600"/>
              <a:t>CONCLUSION</a:t>
            </a:r>
            <a:endParaRPr sz="3600"/>
          </a:p>
        </p:txBody>
      </p:sp>
      <p:sp>
        <p:nvSpPr>
          <p:cNvPr id="675" name="Google Shape;675;g2ce57846275_14_1064"/>
          <p:cNvSpPr/>
          <p:nvPr/>
        </p:nvSpPr>
        <p:spPr>
          <a:xfrm rot="-5974648">
            <a:off x="4989514" y="-287751"/>
            <a:ext cx="1325272" cy="6115802"/>
          </a:xfrm>
          <a:prstGeom prst="trapezoid">
            <a:avLst>
              <a:gd name="adj" fmla="val 3257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a:solidFill>
                <a:schemeClr val="lt1"/>
              </a:solidFill>
              <a:latin typeface="Lato"/>
              <a:ea typeface="Lato"/>
              <a:cs typeface="Lato"/>
              <a:sym typeface="Lato"/>
            </a:endParaRPr>
          </a:p>
        </p:txBody>
      </p:sp>
      <p:sp>
        <p:nvSpPr>
          <p:cNvPr id="676" name="Google Shape;676;g2ce57846275_14_1064"/>
          <p:cNvSpPr/>
          <p:nvPr/>
        </p:nvSpPr>
        <p:spPr>
          <a:xfrm rot="-7106470">
            <a:off x="2577519" y="-369992"/>
            <a:ext cx="1434312" cy="3411334"/>
          </a:xfrm>
          <a:prstGeom prst="trapezoid">
            <a:avLst>
              <a:gd name="adj" fmla="val 24049"/>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a:solidFill>
                <a:schemeClr val="lt1"/>
              </a:solidFill>
              <a:latin typeface="Lato"/>
              <a:ea typeface="Lato"/>
              <a:cs typeface="Lato"/>
              <a:sym typeface="Lato"/>
            </a:endParaRPr>
          </a:p>
        </p:txBody>
      </p:sp>
      <p:sp>
        <p:nvSpPr>
          <p:cNvPr id="677" name="Google Shape;677;g2ce57846275_14_1064"/>
          <p:cNvSpPr/>
          <p:nvPr/>
        </p:nvSpPr>
        <p:spPr>
          <a:xfrm rot="-6672279">
            <a:off x="4520332" y="-1302527"/>
            <a:ext cx="1358584" cy="6029155"/>
          </a:xfrm>
          <a:prstGeom prst="trapezoid">
            <a:avLst>
              <a:gd name="adj" fmla="val 32571"/>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a:solidFill>
                <a:schemeClr val="lt1"/>
              </a:solidFill>
              <a:latin typeface="Lato"/>
              <a:ea typeface="Lato"/>
              <a:cs typeface="Lato"/>
              <a:sym typeface="Lato"/>
            </a:endParaRPr>
          </a:p>
        </p:txBody>
      </p:sp>
      <p:sp>
        <p:nvSpPr>
          <p:cNvPr id="678" name="Google Shape;678;g2ce57846275_14_1064"/>
          <p:cNvSpPr/>
          <p:nvPr/>
        </p:nvSpPr>
        <p:spPr>
          <a:xfrm rot="-5029621">
            <a:off x="4942621" y="1444913"/>
            <a:ext cx="1475857" cy="5274467"/>
          </a:xfrm>
          <a:prstGeom prst="trapezoid">
            <a:avLst>
              <a:gd name="adj" fmla="val 3113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g2ce57846275_14_1064"/>
          <p:cNvSpPr txBox="1"/>
          <p:nvPr/>
        </p:nvSpPr>
        <p:spPr>
          <a:xfrm rot="-1603297">
            <a:off x="1662793" y="900514"/>
            <a:ext cx="3338551" cy="81035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Lato"/>
                <a:ea typeface="Lato"/>
                <a:cs typeface="Lato"/>
                <a:sym typeface="Lato"/>
              </a:rPr>
              <a:t>We have effectively implemented a system that deciphers the emotional tone behind YouTube comments.</a:t>
            </a:r>
            <a:endParaRPr sz="1300">
              <a:solidFill>
                <a:schemeClr val="lt1"/>
              </a:solidFill>
              <a:latin typeface="Lato"/>
              <a:ea typeface="Lato"/>
              <a:cs typeface="Lato"/>
              <a:sym typeface="Lato"/>
            </a:endParaRPr>
          </a:p>
        </p:txBody>
      </p:sp>
      <p:sp>
        <p:nvSpPr>
          <p:cNvPr id="680" name="Google Shape;680;g2ce57846275_14_1064"/>
          <p:cNvSpPr txBox="1"/>
          <p:nvPr/>
        </p:nvSpPr>
        <p:spPr>
          <a:xfrm rot="-1368247">
            <a:off x="2024136" y="1346242"/>
            <a:ext cx="6322279" cy="5893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Lato"/>
                <a:ea typeface="Lato"/>
                <a:cs typeface="Lato"/>
                <a:sym typeface="Lato"/>
              </a:rPr>
              <a:t>Leveraged advanced data processing and machine learning models to navigate the complexity of natural language in comments.</a:t>
            </a:r>
            <a:endParaRPr sz="1300">
              <a:solidFill>
                <a:schemeClr val="lt1"/>
              </a:solidFill>
              <a:latin typeface="Lato"/>
              <a:ea typeface="Lato"/>
              <a:cs typeface="Lato"/>
              <a:sym typeface="Lato"/>
            </a:endParaRPr>
          </a:p>
        </p:txBody>
      </p:sp>
      <p:sp>
        <p:nvSpPr>
          <p:cNvPr id="681" name="Google Shape;681;g2ce57846275_14_1064"/>
          <p:cNvSpPr txBox="1"/>
          <p:nvPr/>
        </p:nvSpPr>
        <p:spPr>
          <a:xfrm rot="-542883">
            <a:off x="2673286" y="2494256"/>
            <a:ext cx="6398214" cy="95263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Lato"/>
                <a:ea typeface="Lato"/>
                <a:cs typeface="Lato"/>
                <a:sym typeface="Lato"/>
              </a:rPr>
              <a:t>The analysis tools developed have proven to be valuable in offering actionable feedback, enabling creators to fine-tune their content to better.</a:t>
            </a:r>
            <a:endParaRPr sz="1300">
              <a:solidFill>
                <a:schemeClr val="lt1"/>
              </a:solidFill>
              <a:latin typeface="Lato"/>
              <a:ea typeface="Lato"/>
              <a:cs typeface="Lato"/>
              <a:sym typeface="Lato"/>
            </a:endParaRPr>
          </a:p>
        </p:txBody>
      </p:sp>
      <p:sp>
        <p:nvSpPr>
          <p:cNvPr id="682" name="Google Shape;682;g2ce57846275_14_1064"/>
          <p:cNvSpPr txBox="1"/>
          <p:nvPr/>
        </p:nvSpPr>
        <p:spPr>
          <a:xfrm rot="332125">
            <a:off x="2943651" y="3722376"/>
            <a:ext cx="5535915" cy="9843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chemeClr val="lt1"/>
                </a:solidFill>
                <a:latin typeface="Lato"/>
                <a:ea typeface="Lato"/>
                <a:cs typeface="Lato"/>
                <a:sym typeface="Lato"/>
              </a:rPr>
              <a:t>The project has set a strong foundation for scalability and future development, including the potential for real-time sentiment analysis .</a:t>
            </a:r>
            <a:endParaRPr sz="13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subTitle" idx="1"/>
          </p:nvPr>
        </p:nvSpPr>
        <p:spPr>
          <a:xfrm>
            <a:off x="1797425" y="1683279"/>
            <a:ext cx="25698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Neena CHAUDHARI</a:t>
            </a:r>
            <a:endParaRPr/>
          </a:p>
        </p:txBody>
      </p:sp>
      <p:sp>
        <p:nvSpPr>
          <p:cNvPr id="309" name="Google Shape;309;p32"/>
          <p:cNvSpPr txBox="1">
            <a:spLocks noGrp="1"/>
          </p:cNvSpPr>
          <p:nvPr>
            <p:ph type="subTitle" idx="3"/>
          </p:nvPr>
        </p:nvSpPr>
        <p:spPr>
          <a:xfrm>
            <a:off x="1797425" y="3717248"/>
            <a:ext cx="25698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aNJALI DEVRANI</a:t>
            </a:r>
            <a:endParaRPr/>
          </a:p>
        </p:txBody>
      </p:sp>
      <p:sp>
        <p:nvSpPr>
          <p:cNvPr id="310" name="Google Shape;310;p32"/>
          <p:cNvSpPr txBox="1">
            <a:spLocks noGrp="1"/>
          </p:cNvSpPr>
          <p:nvPr>
            <p:ph type="title"/>
          </p:nvPr>
        </p:nvSpPr>
        <p:spPr>
          <a:xfrm>
            <a:off x="383225" y="168700"/>
            <a:ext cx="33162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200"/>
              <a:buNone/>
            </a:pPr>
            <a:r>
              <a:rPr lang="en"/>
              <a:t>OUR TEAM - 5</a:t>
            </a:r>
            <a:endParaRPr/>
          </a:p>
        </p:txBody>
      </p:sp>
      <p:sp>
        <p:nvSpPr>
          <p:cNvPr id="311" name="Google Shape;311;p32"/>
          <p:cNvSpPr/>
          <p:nvPr/>
        </p:nvSpPr>
        <p:spPr>
          <a:xfrm rot="5400000">
            <a:off x="262025" y="1333800"/>
            <a:ext cx="1656600" cy="1414200"/>
          </a:xfrm>
          <a:prstGeom prst="trapezoid">
            <a:avLst>
              <a:gd name="adj" fmla="val 8501"/>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2"/>
          <p:cNvSpPr txBox="1">
            <a:spLocks noGrp="1"/>
          </p:cNvSpPr>
          <p:nvPr>
            <p:ph type="subTitle" idx="1"/>
          </p:nvPr>
        </p:nvSpPr>
        <p:spPr>
          <a:xfrm>
            <a:off x="6983875" y="841204"/>
            <a:ext cx="25698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Purvi Bharani</a:t>
            </a:r>
            <a:endParaRPr/>
          </a:p>
        </p:txBody>
      </p:sp>
      <p:sp>
        <p:nvSpPr>
          <p:cNvPr id="313" name="Google Shape;313;p32"/>
          <p:cNvSpPr txBox="1">
            <a:spLocks noGrp="1"/>
          </p:cNvSpPr>
          <p:nvPr>
            <p:ph type="subTitle" idx="1"/>
          </p:nvPr>
        </p:nvSpPr>
        <p:spPr>
          <a:xfrm>
            <a:off x="5766400" y="2386054"/>
            <a:ext cx="25698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Gaurav Mishra</a:t>
            </a:r>
            <a:endParaRPr/>
          </a:p>
        </p:txBody>
      </p:sp>
      <p:sp>
        <p:nvSpPr>
          <p:cNvPr id="314" name="Google Shape;314;p32"/>
          <p:cNvSpPr txBox="1">
            <a:spLocks noGrp="1"/>
          </p:cNvSpPr>
          <p:nvPr>
            <p:ph type="subTitle" idx="1"/>
          </p:nvPr>
        </p:nvSpPr>
        <p:spPr>
          <a:xfrm>
            <a:off x="7052275" y="3930904"/>
            <a:ext cx="2569800" cy="37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600"/>
              <a:buNone/>
            </a:pPr>
            <a:r>
              <a:rPr lang="en"/>
              <a:t>Prashasti Patil</a:t>
            </a:r>
            <a:endParaRPr/>
          </a:p>
        </p:txBody>
      </p:sp>
      <p:sp>
        <p:nvSpPr>
          <p:cNvPr id="315" name="Google Shape;315;p32"/>
          <p:cNvSpPr/>
          <p:nvPr/>
        </p:nvSpPr>
        <p:spPr>
          <a:xfrm rot="5400000">
            <a:off x="262025" y="3333150"/>
            <a:ext cx="1656600" cy="1414200"/>
          </a:xfrm>
          <a:prstGeom prst="trapezoid">
            <a:avLst>
              <a:gd name="adj" fmla="val 8501"/>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2"/>
          <p:cNvSpPr/>
          <p:nvPr/>
        </p:nvSpPr>
        <p:spPr>
          <a:xfrm rot="5400000">
            <a:off x="5448475" y="3409500"/>
            <a:ext cx="1656600" cy="1414200"/>
          </a:xfrm>
          <a:prstGeom prst="trapezoid">
            <a:avLst>
              <a:gd name="adj" fmla="val 8501"/>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2"/>
          <p:cNvSpPr/>
          <p:nvPr/>
        </p:nvSpPr>
        <p:spPr>
          <a:xfrm rot="5400000">
            <a:off x="3915000" y="1956875"/>
            <a:ext cx="1656600" cy="1414200"/>
          </a:xfrm>
          <a:prstGeom prst="trapezoid">
            <a:avLst>
              <a:gd name="adj" fmla="val 8501"/>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2"/>
          <p:cNvSpPr/>
          <p:nvPr/>
        </p:nvSpPr>
        <p:spPr>
          <a:xfrm rot="5400000">
            <a:off x="5347713" y="319800"/>
            <a:ext cx="1656600" cy="1414200"/>
          </a:xfrm>
          <a:prstGeom prst="trapezoid">
            <a:avLst>
              <a:gd name="adj" fmla="val 8501"/>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19" name="Google Shape;319;p32"/>
          <p:cNvPicPr preferRelativeResize="0"/>
          <p:nvPr/>
        </p:nvPicPr>
        <p:blipFill>
          <a:blip r:embed="rId3">
            <a:alphaModFix/>
          </a:blip>
          <a:stretch>
            <a:fillRect/>
          </a:stretch>
        </p:blipFill>
        <p:spPr>
          <a:xfrm>
            <a:off x="559475" y="3320900"/>
            <a:ext cx="1002300" cy="1358515"/>
          </a:xfrm>
          <a:prstGeom prst="rect">
            <a:avLst/>
          </a:prstGeom>
          <a:noFill/>
          <a:ln>
            <a:noFill/>
          </a:ln>
        </p:spPr>
      </p:pic>
      <p:pic>
        <p:nvPicPr>
          <p:cNvPr id="320" name="Google Shape;320;p32"/>
          <p:cNvPicPr preferRelativeResize="0"/>
          <p:nvPr/>
        </p:nvPicPr>
        <p:blipFill>
          <a:blip r:embed="rId4">
            <a:alphaModFix/>
          </a:blip>
          <a:stretch>
            <a:fillRect/>
          </a:stretch>
        </p:blipFill>
        <p:spPr>
          <a:xfrm>
            <a:off x="5593725" y="304800"/>
            <a:ext cx="1061700" cy="1439006"/>
          </a:xfrm>
          <a:prstGeom prst="rect">
            <a:avLst/>
          </a:prstGeom>
          <a:noFill/>
          <a:ln>
            <a:noFill/>
          </a:ln>
        </p:spPr>
      </p:pic>
      <p:pic>
        <p:nvPicPr>
          <p:cNvPr id="321" name="Google Shape;321;p32"/>
          <p:cNvPicPr preferRelativeResize="0"/>
          <p:nvPr/>
        </p:nvPicPr>
        <p:blipFill>
          <a:blip r:embed="rId5">
            <a:alphaModFix/>
          </a:blip>
          <a:stretch>
            <a:fillRect/>
          </a:stretch>
        </p:blipFill>
        <p:spPr>
          <a:xfrm>
            <a:off x="4153050" y="1965535"/>
            <a:ext cx="1180500" cy="1396866"/>
          </a:xfrm>
          <a:prstGeom prst="rect">
            <a:avLst/>
          </a:prstGeom>
          <a:noFill/>
          <a:ln>
            <a:noFill/>
          </a:ln>
        </p:spPr>
      </p:pic>
      <p:pic>
        <p:nvPicPr>
          <p:cNvPr id="322" name="Google Shape;322;p32"/>
          <p:cNvPicPr preferRelativeResize="0"/>
          <p:nvPr/>
        </p:nvPicPr>
        <p:blipFill>
          <a:blip r:embed="rId6">
            <a:alphaModFix/>
          </a:blip>
          <a:stretch>
            <a:fillRect/>
          </a:stretch>
        </p:blipFill>
        <p:spPr>
          <a:xfrm rot="-120670">
            <a:off x="5745926" y="3490051"/>
            <a:ext cx="1061701" cy="1253111"/>
          </a:xfrm>
          <a:prstGeom prst="rect">
            <a:avLst/>
          </a:prstGeom>
          <a:noFill/>
          <a:ln>
            <a:noFill/>
          </a:ln>
        </p:spPr>
      </p:pic>
      <p:pic>
        <p:nvPicPr>
          <p:cNvPr id="323" name="Google Shape;323;p32"/>
          <p:cNvPicPr preferRelativeResize="0"/>
          <p:nvPr/>
        </p:nvPicPr>
        <p:blipFill>
          <a:blip r:embed="rId7">
            <a:alphaModFix/>
          </a:blip>
          <a:stretch>
            <a:fillRect/>
          </a:stretch>
        </p:blipFill>
        <p:spPr>
          <a:xfrm>
            <a:off x="578825" y="1361638"/>
            <a:ext cx="963603" cy="13585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2ce57846275_14_980"/>
          <p:cNvSpPr txBox="1"/>
          <p:nvPr/>
        </p:nvSpPr>
        <p:spPr>
          <a:xfrm>
            <a:off x="994175" y="4426089"/>
            <a:ext cx="3382200" cy="253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Lato"/>
                <a:ea typeface="Lato"/>
                <a:cs typeface="Lato"/>
                <a:sym typeface="Lato"/>
              </a:rPr>
              <a:t>Please keep this slide for attribution</a:t>
            </a:r>
            <a:endParaRPr sz="1200" b="0" i="0" u="none" strike="noStrike" cap="none">
              <a:solidFill>
                <a:schemeClr val="lt1"/>
              </a:solidFill>
              <a:latin typeface="Lato"/>
              <a:ea typeface="Lato"/>
              <a:cs typeface="Lato"/>
              <a:sym typeface="Lato"/>
            </a:endParaRPr>
          </a:p>
        </p:txBody>
      </p:sp>
      <p:grpSp>
        <p:nvGrpSpPr>
          <p:cNvPr id="688" name="Google Shape;688;g2ce57846275_14_980"/>
          <p:cNvGrpSpPr/>
          <p:nvPr/>
        </p:nvGrpSpPr>
        <p:grpSpPr>
          <a:xfrm>
            <a:off x="5126805" y="857732"/>
            <a:ext cx="3288622" cy="3428036"/>
            <a:chOff x="5269209" y="1230023"/>
            <a:chExt cx="3152437" cy="3286077"/>
          </a:xfrm>
        </p:grpSpPr>
        <p:sp>
          <p:nvSpPr>
            <p:cNvPr id="689" name="Google Shape;689;g2ce57846275_14_980"/>
            <p:cNvSpPr/>
            <p:nvPr/>
          </p:nvSpPr>
          <p:spPr>
            <a:xfrm>
              <a:off x="5453400" y="4055300"/>
              <a:ext cx="2631000" cy="460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0" name="Google Shape;690;g2ce57846275_14_980"/>
            <p:cNvGrpSpPr/>
            <p:nvPr/>
          </p:nvGrpSpPr>
          <p:grpSpPr>
            <a:xfrm>
              <a:off x="5269209" y="1230023"/>
              <a:ext cx="3152437" cy="3141199"/>
              <a:chOff x="1102600" y="2989067"/>
              <a:chExt cx="1624800" cy="1619008"/>
            </a:xfrm>
          </p:grpSpPr>
          <p:grpSp>
            <p:nvGrpSpPr>
              <p:cNvPr id="691" name="Google Shape;691;g2ce57846275_14_980"/>
              <p:cNvGrpSpPr/>
              <p:nvPr/>
            </p:nvGrpSpPr>
            <p:grpSpPr>
              <a:xfrm>
                <a:off x="1102600" y="3868525"/>
                <a:ext cx="1624800" cy="739550"/>
                <a:chOff x="1102600" y="3868525"/>
                <a:chExt cx="1624800" cy="739550"/>
              </a:xfrm>
            </p:grpSpPr>
            <p:sp>
              <p:nvSpPr>
                <p:cNvPr id="692" name="Google Shape;692;g2ce57846275_14_980"/>
                <p:cNvSpPr/>
                <p:nvPr/>
              </p:nvSpPr>
              <p:spPr>
                <a:xfrm>
                  <a:off x="2182675" y="4366200"/>
                  <a:ext cx="159700" cy="241875"/>
                </a:xfrm>
                <a:custGeom>
                  <a:avLst/>
                  <a:gdLst/>
                  <a:ahLst/>
                  <a:cxnLst/>
                  <a:rect l="l" t="t" r="r" b="b"/>
                  <a:pathLst>
                    <a:path w="6388" h="9675" extrusionOk="0">
                      <a:moveTo>
                        <a:pt x="0" y="0"/>
                      </a:moveTo>
                      <a:lnTo>
                        <a:pt x="5574" y="9674"/>
                      </a:lnTo>
                      <a:lnTo>
                        <a:pt x="6388" y="9674"/>
                      </a:lnTo>
                      <a:lnTo>
                        <a:pt x="3253" y="153"/>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g2ce57846275_14_980"/>
                <p:cNvSpPr/>
                <p:nvPr/>
              </p:nvSpPr>
              <p:spPr>
                <a:xfrm>
                  <a:off x="2350400" y="4311125"/>
                  <a:ext cx="159700" cy="241875"/>
                </a:xfrm>
                <a:custGeom>
                  <a:avLst/>
                  <a:gdLst/>
                  <a:ahLst/>
                  <a:cxnLst/>
                  <a:rect l="l" t="t" r="r" b="b"/>
                  <a:pathLst>
                    <a:path w="6388" h="9675" extrusionOk="0">
                      <a:moveTo>
                        <a:pt x="1" y="1"/>
                      </a:moveTo>
                      <a:lnTo>
                        <a:pt x="6066" y="9675"/>
                      </a:lnTo>
                      <a:lnTo>
                        <a:pt x="6388" y="9675"/>
                      </a:lnTo>
                      <a:lnTo>
                        <a:pt x="3270" y="153"/>
                      </a:lnTo>
                      <a:lnTo>
                        <a:pt x="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g2ce57846275_14_980"/>
                <p:cNvSpPr/>
                <p:nvPr/>
              </p:nvSpPr>
              <p:spPr>
                <a:xfrm>
                  <a:off x="1398675" y="4282750"/>
                  <a:ext cx="159700" cy="241875"/>
                </a:xfrm>
                <a:custGeom>
                  <a:avLst/>
                  <a:gdLst/>
                  <a:ahLst/>
                  <a:cxnLst/>
                  <a:rect l="l" t="t" r="r" b="b"/>
                  <a:pathLst>
                    <a:path w="6388" h="9675" extrusionOk="0">
                      <a:moveTo>
                        <a:pt x="6387" y="1"/>
                      </a:moveTo>
                      <a:lnTo>
                        <a:pt x="3117" y="153"/>
                      </a:lnTo>
                      <a:lnTo>
                        <a:pt x="0" y="9675"/>
                      </a:lnTo>
                      <a:lnTo>
                        <a:pt x="305" y="9675"/>
                      </a:lnTo>
                      <a:lnTo>
                        <a:pt x="638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g2ce57846275_14_980"/>
                <p:cNvSpPr/>
                <p:nvPr/>
              </p:nvSpPr>
              <p:spPr>
                <a:xfrm>
                  <a:off x="1261000" y="4352225"/>
                  <a:ext cx="114825" cy="221950"/>
                </a:xfrm>
                <a:custGeom>
                  <a:avLst/>
                  <a:gdLst/>
                  <a:ahLst/>
                  <a:cxnLst/>
                  <a:rect l="l" t="t" r="r" b="b"/>
                  <a:pathLst>
                    <a:path w="4593" h="8878" extrusionOk="0">
                      <a:moveTo>
                        <a:pt x="2441" y="0"/>
                      </a:moveTo>
                      <a:lnTo>
                        <a:pt x="1" y="8878"/>
                      </a:lnTo>
                      <a:lnTo>
                        <a:pt x="441" y="8878"/>
                      </a:lnTo>
                      <a:lnTo>
                        <a:pt x="4592" y="153"/>
                      </a:lnTo>
                      <a:lnTo>
                        <a:pt x="244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g2ce57846275_14_980"/>
                <p:cNvSpPr/>
                <p:nvPr/>
              </p:nvSpPr>
              <p:spPr>
                <a:xfrm>
                  <a:off x="1102600" y="3944325"/>
                  <a:ext cx="1381250" cy="459175"/>
                </a:xfrm>
                <a:custGeom>
                  <a:avLst/>
                  <a:gdLst/>
                  <a:ahLst/>
                  <a:cxnLst/>
                  <a:rect l="l" t="t" r="r" b="b"/>
                  <a:pathLst>
                    <a:path w="55250" h="18367" extrusionOk="0">
                      <a:moveTo>
                        <a:pt x="55249" y="1"/>
                      </a:moveTo>
                      <a:lnTo>
                        <a:pt x="0" y="1458"/>
                      </a:lnTo>
                      <a:lnTo>
                        <a:pt x="7116" y="17333"/>
                      </a:lnTo>
                      <a:lnTo>
                        <a:pt x="49455" y="18366"/>
                      </a:lnTo>
                      <a:lnTo>
                        <a:pt x="5524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g2ce57846275_14_980"/>
                <p:cNvSpPr/>
                <p:nvPr/>
              </p:nvSpPr>
              <p:spPr>
                <a:xfrm>
                  <a:off x="1102600" y="3868525"/>
                  <a:ext cx="1624800" cy="534975"/>
                </a:xfrm>
                <a:custGeom>
                  <a:avLst/>
                  <a:gdLst/>
                  <a:ahLst/>
                  <a:cxnLst/>
                  <a:rect l="l" t="t" r="r" b="b"/>
                  <a:pathLst>
                    <a:path w="64992" h="21399" extrusionOk="0">
                      <a:moveTo>
                        <a:pt x="13080" y="0"/>
                      </a:moveTo>
                      <a:lnTo>
                        <a:pt x="0" y="4490"/>
                      </a:lnTo>
                      <a:lnTo>
                        <a:pt x="55249" y="3033"/>
                      </a:lnTo>
                      <a:lnTo>
                        <a:pt x="55249" y="3033"/>
                      </a:lnTo>
                      <a:lnTo>
                        <a:pt x="49455" y="21398"/>
                      </a:lnTo>
                      <a:lnTo>
                        <a:pt x="49455" y="21398"/>
                      </a:lnTo>
                      <a:lnTo>
                        <a:pt x="53911" y="18959"/>
                      </a:lnTo>
                      <a:lnTo>
                        <a:pt x="6499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g2ce57846275_14_980"/>
                <p:cNvSpPr/>
                <p:nvPr/>
              </p:nvSpPr>
              <p:spPr>
                <a:xfrm>
                  <a:off x="1169100" y="3988800"/>
                  <a:ext cx="1257150" cy="169025"/>
                </a:xfrm>
                <a:custGeom>
                  <a:avLst/>
                  <a:gdLst/>
                  <a:ahLst/>
                  <a:cxnLst/>
                  <a:rect l="l" t="t" r="r" b="b"/>
                  <a:pathLst>
                    <a:path w="50286" h="6761" extrusionOk="0">
                      <a:moveTo>
                        <a:pt x="50285" y="1"/>
                      </a:moveTo>
                      <a:lnTo>
                        <a:pt x="0" y="729"/>
                      </a:lnTo>
                      <a:lnTo>
                        <a:pt x="3406" y="6761"/>
                      </a:lnTo>
                      <a:lnTo>
                        <a:pt x="47947" y="6761"/>
                      </a:lnTo>
                      <a:lnTo>
                        <a:pt x="50285"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g2ce57846275_14_980"/>
                <p:cNvSpPr/>
                <p:nvPr/>
              </p:nvSpPr>
              <p:spPr>
                <a:xfrm>
                  <a:off x="1254225" y="3988800"/>
                  <a:ext cx="1172025" cy="169025"/>
                </a:xfrm>
                <a:custGeom>
                  <a:avLst/>
                  <a:gdLst/>
                  <a:ahLst/>
                  <a:cxnLst/>
                  <a:rect l="l" t="t" r="r" b="b"/>
                  <a:pathLst>
                    <a:path w="46881" h="6761" extrusionOk="0">
                      <a:moveTo>
                        <a:pt x="46880" y="1"/>
                      </a:moveTo>
                      <a:lnTo>
                        <a:pt x="43915" y="6168"/>
                      </a:lnTo>
                      <a:lnTo>
                        <a:pt x="1" y="6761"/>
                      </a:lnTo>
                      <a:lnTo>
                        <a:pt x="44542" y="6761"/>
                      </a:lnTo>
                      <a:lnTo>
                        <a:pt x="4688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g2ce57846275_14_980"/>
                <p:cNvSpPr/>
                <p:nvPr/>
              </p:nvSpPr>
              <p:spPr>
                <a:xfrm>
                  <a:off x="1269900" y="4176025"/>
                  <a:ext cx="1086875" cy="156725"/>
                </a:xfrm>
                <a:custGeom>
                  <a:avLst/>
                  <a:gdLst/>
                  <a:ahLst/>
                  <a:cxnLst/>
                  <a:rect l="l" t="t" r="r" b="b"/>
                  <a:pathLst>
                    <a:path w="43475" h="6269" extrusionOk="0">
                      <a:moveTo>
                        <a:pt x="43475" y="0"/>
                      </a:moveTo>
                      <a:lnTo>
                        <a:pt x="1" y="661"/>
                      </a:lnTo>
                      <a:lnTo>
                        <a:pt x="2949" y="6269"/>
                      </a:lnTo>
                      <a:lnTo>
                        <a:pt x="41442" y="6269"/>
                      </a:lnTo>
                      <a:lnTo>
                        <a:pt x="43475"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g2ce57846275_14_980"/>
                <p:cNvSpPr/>
                <p:nvPr/>
              </p:nvSpPr>
              <p:spPr>
                <a:xfrm>
                  <a:off x="1343600" y="4176025"/>
                  <a:ext cx="1013175" cy="156725"/>
                </a:xfrm>
                <a:custGeom>
                  <a:avLst/>
                  <a:gdLst/>
                  <a:ahLst/>
                  <a:cxnLst/>
                  <a:rect l="l" t="t" r="r" b="b"/>
                  <a:pathLst>
                    <a:path w="40527" h="6269" extrusionOk="0">
                      <a:moveTo>
                        <a:pt x="40527" y="0"/>
                      </a:moveTo>
                      <a:lnTo>
                        <a:pt x="37968" y="5710"/>
                      </a:lnTo>
                      <a:lnTo>
                        <a:pt x="1" y="6269"/>
                      </a:lnTo>
                      <a:lnTo>
                        <a:pt x="38494" y="6269"/>
                      </a:lnTo>
                      <a:lnTo>
                        <a:pt x="4052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g2ce57846275_14_980"/>
                <p:cNvSpPr/>
                <p:nvPr/>
              </p:nvSpPr>
              <p:spPr>
                <a:xfrm>
                  <a:off x="1712100" y="4184075"/>
                  <a:ext cx="128350" cy="27125"/>
                </a:xfrm>
                <a:custGeom>
                  <a:avLst/>
                  <a:gdLst/>
                  <a:ahLst/>
                  <a:cxnLst/>
                  <a:rect l="l" t="t" r="r" b="b"/>
                  <a:pathLst>
                    <a:path w="5134" h="1085" extrusionOk="0">
                      <a:moveTo>
                        <a:pt x="5134" y="0"/>
                      </a:moveTo>
                      <a:lnTo>
                        <a:pt x="0" y="68"/>
                      </a:lnTo>
                      <a:cubicBezTo>
                        <a:pt x="424" y="661"/>
                        <a:pt x="1407" y="1084"/>
                        <a:pt x="2542" y="1084"/>
                      </a:cubicBezTo>
                      <a:cubicBezTo>
                        <a:pt x="3728" y="1084"/>
                        <a:pt x="4744" y="627"/>
                        <a:pt x="513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g2ce57846275_14_980"/>
                <p:cNvSpPr/>
                <p:nvPr/>
              </p:nvSpPr>
              <p:spPr>
                <a:xfrm>
                  <a:off x="1696850" y="3997275"/>
                  <a:ext cx="128375" cy="27125"/>
                </a:xfrm>
                <a:custGeom>
                  <a:avLst/>
                  <a:gdLst/>
                  <a:ahLst/>
                  <a:cxnLst/>
                  <a:rect l="l" t="t" r="r" b="b"/>
                  <a:pathLst>
                    <a:path w="5135" h="1085" extrusionOk="0">
                      <a:moveTo>
                        <a:pt x="5134" y="1"/>
                      </a:moveTo>
                      <a:lnTo>
                        <a:pt x="1" y="85"/>
                      </a:lnTo>
                      <a:cubicBezTo>
                        <a:pt x="424" y="678"/>
                        <a:pt x="1390" y="1085"/>
                        <a:pt x="2542" y="1085"/>
                      </a:cubicBezTo>
                      <a:cubicBezTo>
                        <a:pt x="3728" y="1085"/>
                        <a:pt x="4727" y="628"/>
                        <a:pt x="513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4" name="Google Shape;704;g2ce57846275_14_980"/>
              <p:cNvGrpSpPr/>
              <p:nvPr/>
            </p:nvGrpSpPr>
            <p:grpSpPr>
              <a:xfrm>
                <a:off x="1393163" y="2989067"/>
                <a:ext cx="1043675" cy="944150"/>
                <a:chOff x="5024750" y="3020125"/>
                <a:chExt cx="1043675" cy="944150"/>
              </a:xfrm>
            </p:grpSpPr>
            <p:sp>
              <p:nvSpPr>
                <p:cNvPr id="705" name="Google Shape;705;g2ce57846275_14_980"/>
                <p:cNvSpPr/>
                <p:nvPr/>
              </p:nvSpPr>
              <p:spPr>
                <a:xfrm>
                  <a:off x="5024750" y="3330175"/>
                  <a:ext cx="981425" cy="634100"/>
                </a:xfrm>
                <a:custGeom>
                  <a:avLst/>
                  <a:gdLst/>
                  <a:ahLst/>
                  <a:cxnLst/>
                  <a:rect l="l" t="t" r="r" b="b"/>
                  <a:pathLst>
                    <a:path w="39257" h="25364" extrusionOk="0">
                      <a:moveTo>
                        <a:pt x="39256" y="1"/>
                      </a:moveTo>
                      <a:lnTo>
                        <a:pt x="1" y="2034"/>
                      </a:lnTo>
                      <a:lnTo>
                        <a:pt x="3389" y="25363"/>
                      </a:lnTo>
                      <a:lnTo>
                        <a:pt x="34783" y="25363"/>
                      </a:lnTo>
                      <a:lnTo>
                        <a:pt x="39256" y="1"/>
                      </a:lnTo>
                      <a:close/>
                    </a:path>
                  </a:pathLst>
                </a:custGeom>
                <a:solidFill>
                  <a:srgbClr val="901D1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g2ce57846275_14_980"/>
                <p:cNvSpPr/>
                <p:nvPr/>
              </p:nvSpPr>
              <p:spPr>
                <a:xfrm>
                  <a:off x="5024750" y="3303075"/>
                  <a:ext cx="1043675" cy="661200"/>
                </a:xfrm>
                <a:custGeom>
                  <a:avLst/>
                  <a:gdLst/>
                  <a:ahLst/>
                  <a:cxnLst/>
                  <a:rect l="l" t="t" r="r" b="b"/>
                  <a:pathLst>
                    <a:path w="41747" h="26448" extrusionOk="0">
                      <a:moveTo>
                        <a:pt x="41747" y="0"/>
                      </a:moveTo>
                      <a:lnTo>
                        <a:pt x="1780" y="1085"/>
                      </a:lnTo>
                      <a:lnTo>
                        <a:pt x="1" y="3118"/>
                      </a:lnTo>
                      <a:lnTo>
                        <a:pt x="39256" y="1085"/>
                      </a:lnTo>
                      <a:lnTo>
                        <a:pt x="34783" y="26447"/>
                      </a:lnTo>
                      <a:lnTo>
                        <a:pt x="38257" y="24617"/>
                      </a:lnTo>
                      <a:lnTo>
                        <a:pt x="41747" y="0"/>
                      </a:lnTo>
                      <a:close/>
                    </a:path>
                  </a:pathLst>
                </a:custGeom>
                <a:solidFill>
                  <a:srgbClr val="75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g2ce57846275_14_980"/>
                <p:cNvSpPr/>
                <p:nvPr/>
              </p:nvSpPr>
              <p:spPr>
                <a:xfrm>
                  <a:off x="5343700" y="3049775"/>
                  <a:ext cx="356650" cy="280850"/>
                </a:xfrm>
                <a:custGeom>
                  <a:avLst/>
                  <a:gdLst/>
                  <a:ahLst/>
                  <a:cxnLst/>
                  <a:rect l="l" t="t" r="r" b="b"/>
                  <a:pathLst>
                    <a:path w="14266" h="11234" extrusionOk="0">
                      <a:moveTo>
                        <a:pt x="0" y="1"/>
                      </a:moveTo>
                      <a:lnTo>
                        <a:pt x="5134" y="9607"/>
                      </a:lnTo>
                      <a:cubicBezTo>
                        <a:pt x="4575" y="9963"/>
                        <a:pt x="4253" y="10573"/>
                        <a:pt x="4236" y="11234"/>
                      </a:cubicBezTo>
                      <a:lnTo>
                        <a:pt x="9115" y="11234"/>
                      </a:lnTo>
                      <a:cubicBezTo>
                        <a:pt x="9098" y="10539"/>
                        <a:pt x="8743" y="9912"/>
                        <a:pt x="8167" y="9556"/>
                      </a:cubicBezTo>
                      <a:lnTo>
                        <a:pt x="14266" y="1898"/>
                      </a:lnTo>
                      <a:lnTo>
                        <a:pt x="7319" y="9200"/>
                      </a:lnTo>
                      <a:cubicBezTo>
                        <a:pt x="7138" y="9159"/>
                        <a:pt x="6968" y="9128"/>
                        <a:pt x="6791" y="9128"/>
                      </a:cubicBezTo>
                      <a:cubicBezTo>
                        <a:pt x="6753" y="9128"/>
                        <a:pt x="6715" y="9130"/>
                        <a:pt x="6676" y="9133"/>
                      </a:cubicBezTo>
                      <a:cubicBezTo>
                        <a:pt x="6405" y="9133"/>
                        <a:pt x="6133" y="9167"/>
                        <a:pt x="5879" y="9234"/>
                      </a:cubicBez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g2ce57846275_14_980"/>
                <p:cNvSpPr/>
                <p:nvPr/>
              </p:nvSpPr>
              <p:spPr>
                <a:xfrm>
                  <a:off x="5695675" y="3079300"/>
                  <a:ext cx="27975" cy="23575"/>
                </a:xfrm>
                <a:custGeom>
                  <a:avLst/>
                  <a:gdLst/>
                  <a:ahLst/>
                  <a:cxnLst/>
                  <a:rect l="l" t="t" r="r" b="b"/>
                  <a:pathLst>
                    <a:path w="1119" h="943" extrusionOk="0">
                      <a:moveTo>
                        <a:pt x="300" y="0"/>
                      </a:moveTo>
                      <a:cubicBezTo>
                        <a:pt x="243" y="0"/>
                        <a:pt x="193" y="13"/>
                        <a:pt x="153" y="40"/>
                      </a:cubicBezTo>
                      <a:cubicBezTo>
                        <a:pt x="0" y="141"/>
                        <a:pt x="51" y="429"/>
                        <a:pt x="272" y="666"/>
                      </a:cubicBezTo>
                      <a:cubicBezTo>
                        <a:pt x="447" y="842"/>
                        <a:pt x="659" y="943"/>
                        <a:pt x="819" y="943"/>
                      </a:cubicBezTo>
                      <a:cubicBezTo>
                        <a:pt x="876" y="943"/>
                        <a:pt x="926" y="930"/>
                        <a:pt x="966" y="904"/>
                      </a:cubicBezTo>
                      <a:cubicBezTo>
                        <a:pt x="1119" y="785"/>
                        <a:pt x="1051" y="514"/>
                        <a:pt x="831" y="277"/>
                      </a:cubicBezTo>
                      <a:cubicBezTo>
                        <a:pt x="668" y="102"/>
                        <a:pt x="459" y="0"/>
                        <a:pt x="3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g2ce57846275_14_980"/>
                <p:cNvSpPr/>
                <p:nvPr/>
              </p:nvSpPr>
              <p:spPr>
                <a:xfrm>
                  <a:off x="5317425" y="3020125"/>
                  <a:ext cx="33075" cy="36875"/>
                </a:xfrm>
                <a:custGeom>
                  <a:avLst/>
                  <a:gdLst/>
                  <a:ahLst/>
                  <a:cxnLst/>
                  <a:rect l="l" t="t" r="r" b="b"/>
                  <a:pathLst>
                    <a:path w="1323" h="1475" extrusionOk="0">
                      <a:moveTo>
                        <a:pt x="908" y="1"/>
                      </a:moveTo>
                      <a:cubicBezTo>
                        <a:pt x="669" y="1"/>
                        <a:pt x="380" y="223"/>
                        <a:pt x="204" y="560"/>
                      </a:cubicBezTo>
                      <a:cubicBezTo>
                        <a:pt x="1" y="967"/>
                        <a:pt x="52" y="1356"/>
                        <a:pt x="306" y="1458"/>
                      </a:cubicBezTo>
                      <a:cubicBezTo>
                        <a:pt x="341" y="1469"/>
                        <a:pt x="377" y="1475"/>
                        <a:pt x="415" y="1475"/>
                      </a:cubicBezTo>
                      <a:cubicBezTo>
                        <a:pt x="654" y="1475"/>
                        <a:pt x="944" y="1252"/>
                        <a:pt x="1119" y="916"/>
                      </a:cubicBezTo>
                      <a:cubicBezTo>
                        <a:pt x="1322" y="509"/>
                        <a:pt x="1272" y="119"/>
                        <a:pt x="1017" y="18"/>
                      </a:cubicBezTo>
                      <a:cubicBezTo>
                        <a:pt x="983" y="6"/>
                        <a:pt x="946" y="1"/>
                        <a:pt x="9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g2ce57846275_14_980"/>
                <p:cNvSpPr/>
                <p:nvPr/>
              </p:nvSpPr>
              <p:spPr>
                <a:xfrm>
                  <a:off x="5794775" y="3378450"/>
                  <a:ext cx="155475" cy="550650"/>
                </a:xfrm>
                <a:custGeom>
                  <a:avLst/>
                  <a:gdLst/>
                  <a:ahLst/>
                  <a:cxnLst/>
                  <a:rect l="l" t="t" r="r" b="b"/>
                  <a:pathLst>
                    <a:path w="6219" h="22026" extrusionOk="0">
                      <a:moveTo>
                        <a:pt x="6219" y="1"/>
                      </a:moveTo>
                      <a:lnTo>
                        <a:pt x="1187" y="306"/>
                      </a:lnTo>
                      <a:lnTo>
                        <a:pt x="1" y="22026"/>
                      </a:lnTo>
                      <a:lnTo>
                        <a:pt x="2983" y="22026"/>
                      </a:lnTo>
                      <a:lnTo>
                        <a:pt x="621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g2ce57846275_14_980"/>
                <p:cNvSpPr/>
                <p:nvPr/>
              </p:nvSpPr>
              <p:spPr>
                <a:xfrm>
                  <a:off x="5843925" y="3425900"/>
                  <a:ext cx="32625" cy="32225"/>
                </a:xfrm>
                <a:custGeom>
                  <a:avLst/>
                  <a:gdLst/>
                  <a:ahLst/>
                  <a:cxnLst/>
                  <a:rect l="l" t="t" r="r" b="b"/>
                  <a:pathLst>
                    <a:path w="1305" h="1289" extrusionOk="0">
                      <a:moveTo>
                        <a:pt x="0" y="1"/>
                      </a:moveTo>
                      <a:lnTo>
                        <a:pt x="0" y="1288"/>
                      </a:lnTo>
                      <a:lnTo>
                        <a:pt x="1051" y="1288"/>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g2ce57846275_14_980"/>
                <p:cNvSpPr/>
                <p:nvPr/>
              </p:nvSpPr>
              <p:spPr>
                <a:xfrm>
                  <a:off x="5887975" y="3425900"/>
                  <a:ext cx="32625" cy="32225"/>
                </a:xfrm>
                <a:custGeom>
                  <a:avLst/>
                  <a:gdLst/>
                  <a:ahLst/>
                  <a:cxnLst/>
                  <a:rect l="l" t="t" r="r" b="b"/>
                  <a:pathLst>
                    <a:path w="1305" h="1289" extrusionOk="0">
                      <a:moveTo>
                        <a:pt x="0" y="1"/>
                      </a:moveTo>
                      <a:lnTo>
                        <a:pt x="0" y="1288"/>
                      </a:lnTo>
                      <a:lnTo>
                        <a:pt x="1051" y="1288"/>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g2ce57846275_14_980"/>
                <p:cNvSpPr/>
                <p:nvPr/>
              </p:nvSpPr>
              <p:spPr>
                <a:xfrm>
                  <a:off x="5838000" y="3475025"/>
                  <a:ext cx="33050" cy="32650"/>
                </a:xfrm>
                <a:custGeom>
                  <a:avLst/>
                  <a:gdLst/>
                  <a:ahLst/>
                  <a:cxnLst/>
                  <a:rect l="l" t="t" r="r" b="b"/>
                  <a:pathLst>
                    <a:path w="1322" h="1306" extrusionOk="0">
                      <a:moveTo>
                        <a:pt x="0" y="1"/>
                      </a:moveTo>
                      <a:lnTo>
                        <a:pt x="0" y="1305"/>
                      </a:lnTo>
                      <a:lnTo>
                        <a:pt x="1067" y="1305"/>
                      </a:lnTo>
                      <a:lnTo>
                        <a:pt x="132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g2ce57846275_14_980"/>
                <p:cNvSpPr/>
                <p:nvPr/>
              </p:nvSpPr>
              <p:spPr>
                <a:xfrm>
                  <a:off x="5882475" y="3475025"/>
                  <a:ext cx="32625" cy="32650"/>
                </a:xfrm>
                <a:custGeom>
                  <a:avLst/>
                  <a:gdLst/>
                  <a:ahLst/>
                  <a:cxnLst/>
                  <a:rect l="l" t="t" r="r" b="b"/>
                  <a:pathLst>
                    <a:path w="1305" h="1306" extrusionOk="0">
                      <a:moveTo>
                        <a:pt x="0" y="1"/>
                      </a:moveTo>
                      <a:lnTo>
                        <a:pt x="0" y="1305"/>
                      </a:lnTo>
                      <a:lnTo>
                        <a:pt x="1050" y="1305"/>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g2ce57846275_14_980"/>
                <p:cNvSpPr/>
                <p:nvPr/>
              </p:nvSpPr>
              <p:spPr>
                <a:xfrm>
                  <a:off x="5834175" y="3528400"/>
                  <a:ext cx="32650" cy="32650"/>
                </a:xfrm>
                <a:custGeom>
                  <a:avLst/>
                  <a:gdLst/>
                  <a:ahLst/>
                  <a:cxnLst/>
                  <a:rect l="l" t="t" r="r" b="b"/>
                  <a:pathLst>
                    <a:path w="1306" h="1306" extrusionOk="0">
                      <a:moveTo>
                        <a:pt x="1" y="1"/>
                      </a:moveTo>
                      <a:lnTo>
                        <a:pt x="1" y="1305"/>
                      </a:lnTo>
                      <a:lnTo>
                        <a:pt x="1051" y="1305"/>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g2ce57846275_14_980"/>
                <p:cNvSpPr/>
                <p:nvPr/>
              </p:nvSpPr>
              <p:spPr>
                <a:xfrm>
                  <a:off x="5878225" y="3528400"/>
                  <a:ext cx="32650" cy="32650"/>
                </a:xfrm>
                <a:custGeom>
                  <a:avLst/>
                  <a:gdLst/>
                  <a:ahLst/>
                  <a:cxnLst/>
                  <a:rect l="l" t="t" r="r" b="b"/>
                  <a:pathLst>
                    <a:path w="1306" h="1306" extrusionOk="0">
                      <a:moveTo>
                        <a:pt x="1" y="1"/>
                      </a:moveTo>
                      <a:lnTo>
                        <a:pt x="1" y="1305"/>
                      </a:lnTo>
                      <a:lnTo>
                        <a:pt x="1051" y="1305"/>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g2ce57846275_14_980"/>
                <p:cNvSpPr/>
                <p:nvPr/>
              </p:nvSpPr>
              <p:spPr>
                <a:xfrm>
                  <a:off x="5828250" y="3583875"/>
                  <a:ext cx="32625" cy="32225"/>
                </a:xfrm>
                <a:custGeom>
                  <a:avLst/>
                  <a:gdLst/>
                  <a:ahLst/>
                  <a:cxnLst/>
                  <a:rect l="l" t="t" r="r" b="b"/>
                  <a:pathLst>
                    <a:path w="1305" h="1289" extrusionOk="0">
                      <a:moveTo>
                        <a:pt x="0" y="1"/>
                      </a:moveTo>
                      <a:lnTo>
                        <a:pt x="0" y="1289"/>
                      </a:lnTo>
                      <a:lnTo>
                        <a:pt x="1051" y="1289"/>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2ce57846275_14_980"/>
                <p:cNvSpPr/>
                <p:nvPr/>
              </p:nvSpPr>
              <p:spPr>
                <a:xfrm>
                  <a:off x="5872300" y="3583875"/>
                  <a:ext cx="32625" cy="32225"/>
                </a:xfrm>
                <a:custGeom>
                  <a:avLst/>
                  <a:gdLst/>
                  <a:ahLst/>
                  <a:cxnLst/>
                  <a:rect l="l" t="t" r="r" b="b"/>
                  <a:pathLst>
                    <a:path w="1305" h="1289" extrusionOk="0">
                      <a:moveTo>
                        <a:pt x="0" y="1"/>
                      </a:moveTo>
                      <a:lnTo>
                        <a:pt x="0" y="1289"/>
                      </a:lnTo>
                      <a:lnTo>
                        <a:pt x="1068" y="1289"/>
                      </a:lnTo>
                      <a:lnTo>
                        <a:pt x="130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2ce57846275_14_980"/>
                <p:cNvSpPr/>
                <p:nvPr/>
              </p:nvSpPr>
              <p:spPr>
                <a:xfrm>
                  <a:off x="5810450" y="3704175"/>
                  <a:ext cx="70350" cy="60600"/>
                </a:xfrm>
                <a:custGeom>
                  <a:avLst/>
                  <a:gdLst/>
                  <a:ahLst/>
                  <a:cxnLst/>
                  <a:rect l="l" t="t" r="r" b="b"/>
                  <a:pathLst>
                    <a:path w="2814" h="2424" extrusionOk="0">
                      <a:moveTo>
                        <a:pt x="1610" y="1"/>
                      </a:moveTo>
                      <a:cubicBezTo>
                        <a:pt x="543" y="1"/>
                        <a:pt x="1" y="1305"/>
                        <a:pt x="746" y="2068"/>
                      </a:cubicBezTo>
                      <a:cubicBezTo>
                        <a:pt x="992" y="2314"/>
                        <a:pt x="1295" y="2424"/>
                        <a:pt x="1591" y="2424"/>
                      </a:cubicBezTo>
                      <a:cubicBezTo>
                        <a:pt x="2215" y="2424"/>
                        <a:pt x="2813" y="1938"/>
                        <a:pt x="2813" y="1203"/>
                      </a:cubicBezTo>
                      <a:cubicBezTo>
                        <a:pt x="2813" y="543"/>
                        <a:pt x="2271" y="1"/>
                        <a:pt x="16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2ce57846275_14_980"/>
                <p:cNvSpPr/>
                <p:nvPr/>
              </p:nvSpPr>
              <p:spPr>
                <a:xfrm>
                  <a:off x="5810875" y="3702050"/>
                  <a:ext cx="66100" cy="56300"/>
                </a:xfrm>
                <a:custGeom>
                  <a:avLst/>
                  <a:gdLst/>
                  <a:ahLst/>
                  <a:cxnLst/>
                  <a:rect l="l" t="t" r="r" b="b"/>
                  <a:pathLst>
                    <a:path w="2644" h="2252" extrusionOk="0">
                      <a:moveTo>
                        <a:pt x="1509" y="1"/>
                      </a:moveTo>
                      <a:cubicBezTo>
                        <a:pt x="509" y="1"/>
                        <a:pt x="1" y="1204"/>
                        <a:pt x="712" y="1915"/>
                      </a:cubicBezTo>
                      <a:cubicBezTo>
                        <a:pt x="945" y="2148"/>
                        <a:pt x="1229" y="2252"/>
                        <a:pt x="1508" y="2252"/>
                      </a:cubicBezTo>
                      <a:cubicBezTo>
                        <a:pt x="2083" y="2252"/>
                        <a:pt x="2632" y="1809"/>
                        <a:pt x="2644" y="1136"/>
                      </a:cubicBezTo>
                      <a:cubicBezTo>
                        <a:pt x="2644" y="509"/>
                        <a:pt x="2135" y="1"/>
                        <a:pt x="150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g2ce57846275_14_980"/>
                <p:cNvSpPr/>
                <p:nvPr/>
              </p:nvSpPr>
              <p:spPr>
                <a:xfrm>
                  <a:off x="5843925" y="3695700"/>
                  <a:ext cx="10600" cy="35600"/>
                </a:xfrm>
                <a:custGeom>
                  <a:avLst/>
                  <a:gdLst/>
                  <a:ahLst/>
                  <a:cxnLst/>
                  <a:rect l="l" t="t" r="r" b="b"/>
                  <a:pathLst>
                    <a:path w="424" h="1424" extrusionOk="0">
                      <a:moveTo>
                        <a:pt x="0" y="1"/>
                      </a:moveTo>
                      <a:lnTo>
                        <a:pt x="102" y="1424"/>
                      </a:lnTo>
                      <a:lnTo>
                        <a:pt x="271" y="1424"/>
                      </a:lnTo>
                      <a:lnTo>
                        <a:pt x="42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g2ce57846275_14_980"/>
                <p:cNvSpPr/>
                <p:nvPr/>
              </p:nvSpPr>
              <p:spPr>
                <a:xfrm>
                  <a:off x="5826975" y="3709675"/>
                  <a:ext cx="8075" cy="7650"/>
                </a:xfrm>
                <a:custGeom>
                  <a:avLst/>
                  <a:gdLst/>
                  <a:ahLst/>
                  <a:cxnLst/>
                  <a:rect l="l" t="t" r="r" b="b"/>
                  <a:pathLst>
                    <a:path w="323" h="306" extrusionOk="0">
                      <a:moveTo>
                        <a:pt x="85" y="1"/>
                      </a:moveTo>
                      <a:lnTo>
                        <a:pt x="1" y="119"/>
                      </a:lnTo>
                      <a:lnTo>
                        <a:pt x="272" y="306"/>
                      </a:lnTo>
                      <a:lnTo>
                        <a:pt x="322" y="221"/>
                      </a:lnTo>
                      <a:lnTo>
                        <a:pt x="8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g2ce57846275_14_980"/>
                <p:cNvSpPr/>
                <p:nvPr/>
              </p:nvSpPr>
              <p:spPr>
                <a:xfrm>
                  <a:off x="5820625" y="3725350"/>
                  <a:ext cx="10200" cy="3850"/>
                </a:xfrm>
                <a:custGeom>
                  <a:avLst/>
                  <a:gdLst/>
                  <a:ahLst/>
                  <a:cxnLst/>
                  <a:rect l="l" t="t" r="r" b="b"/>
                  <a:pathLst>
                    <a:path w="408" h="154" extrusionOk="0">
                      <a:moveTo>
                        <a:pt x="0" y="1"/>
                      </a:moveTo>
                      <a:lnTo>
                        <a:pt x="0" y="153"/>
                      </a:lnTo>
                      <a:lnTo>
                        <a:pt x="407" y="153"/>
                      </a:lnTo>
                      <a:lnTo>
                        <a:pt x="407" y="68"/>
                      </a:lnTo>
                      <a:lnTo>
                        <a:pt x="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g2ce57846275_14_980"/>
                <p:cNvSpPr/>
                <p:nvPr/>
              </p:nvSpPr>
              <p:spPr>
                <a:xfrm>
                  <a:off x="5826975" y="3741875"/>
                  <a:ext cx="8075" cy="9350"/>
                </a:xfrm>
                <a:custGeom>
                  <a:avLst/>
                  <a:gdLst/>
                  <a:ahLst/>
                  <a:cxnLst/>
                  <a:rect l="l" t="t" r="r" b="b"/>
                  <a:pathLst>
                    <a:path w="323" h="374" extrusionOk="0">
                      <a:moveTo>
                        <a:pt x="204" y="0"/>
                      </a:moveTo>
                      <a:lnTo>
                        <a:pt x="1" y="238"/>
                      </a:lnTo>
                      <a:lnTo>
                        <a:pt x="119" y="373"/>
                      </a:lnTo>
                      <a:lnTo>
                        <a:pt x="322" y="68"/>
                      </a:lnTo>
                      <a:lnTo>
                        <a:pt x="20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g2ce57846275_14_980"/>
                <p:cNvSpPr/>
                <p:nvPr/>
              </p:nvSpPr>
              <p:spPr>
                <a:xfrm>
                  <a:off x="5860450" y="3706725"/>
                  <a:ext cx="6800" cy="8500"/>
                </a:xfrm>
                <a:custGeom>
                  <a:avLst/>
                  <a:gdLst/>
                  <a:ahLst/>
                  <a:cxnLst/>
                  <a:rect l="l" t="t" r="r" b="b"/>
                  <a:pathLst>
                    <a:path w="272" h="340" extrusionOk="0">
                      <a:moveTo>
                        <a:pt x="152" y="0"/>
                      </a:moveTo>
                      <a:lnTo>
                        <a:pt x="0" y="271"/>
                      </a:lnTo>
                      <a:lnTo>
                        <a:pt x="68" y="339"/>
                      </a:lnTo>
                      <a:lnTo>
                        <a:pt x="271" y="102"/>
                      </a:lnTo>
                      <a:lnTo>
                        <a:pt x="15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g2ce57846275_14_980"/>
                <p:cNvSpPr/>
                <p:nvPr/>
              </p:nvSpPr>
              <p:spPr>
                <a:xfrm>
                  <a:off x="5845200" y="3747800"/>
                  <a:ext cx="4675" cy="10625"/>
                </a:xfrm>
                <a:custGeom>
                  <a:avLst/>
                  <a:gdLst/>
                  <a:ahLst/>
                  <a:cxnLst/>
                  <a:rect l="l" t="t" r="r" b="b"/>
                  <a:pathLst>
                    <a:path w="187" h="425" extrusionOk="0">
                      <a:moveTo>
                        <a:pt x="85" y="1"/>
                      </a:moveTo>
                      <a:lnTo>
                        <a:pt x="0" y="424"/>
                      </a:lnTo>
                      <a:lnTo>
                        <a:pt x="186" y="424"/>
                      </a:lnTo>
                      <a:lnTo>
                        <a:pt x="15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g2ce57846275_14_980"/>
                <p:cNvSpPr/>
                <p:nvPr/>
              </p:nvSpPr>
              <p:spPr>
                <a:xfrm>
                  <a:off x="5866800" y="3727475"/>
                  <a:ext cx="10175" cy="3825"/>
                </a:xfrm>
                <a:custGeom>
                  <a:avLst/>
                  <a:gdLst/>
                  <a:ahLst/>
                  <a:cxnLst/>
                  <a:rect l="l" t="t" r="r" b="b"/>
                  <a:pathLst>
                    <a:path w="407" h="153" extrusionOk="0">
                      <a:moveTo>
                        <a:pt x="407" y="0"/>
                      </a:moveTo>
                      <a:lnTo>
                        <a:pt x="0" y="68"/>
                      </a:lnTo>
                      <a:lnTo>
                        <a:pt x="0" y="153"/>
                      </a:lnTo>
                      <a:lnTo>
                        <a:pt x="407" y="153"/>
                      </a:lnTo>
                      <a:lnTo>
                        <a:pt x="40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g2ce57846275_14_980"/>
                <p:cNvSpPr/>
                <p:nvPr/>
              </p:nvSpPr>
              <p:spPr>
                <a:xfrm>
                  <a:off x="5862550" y="3744000"/>
                  <a:ext cx="8075" cy="8900"/>
                </a:xfrm>
                <a:custGeom>
                  <a:avLst/>
                  <a:gdLst/>
                  <a:ahLst/>
                  <a:cxnLst/>
                  <a:rect l="l" t="t" r="r" b="b"/>
                  <a:pathLst>
                    <a:path w="323" h="356" extrusionOk="0">
                      <a:moveTo>
                        <a:pt x="102" y="0"/>
                      </a:moveTo>
                      <a:lnTo>
                        <a:pt x="1" y="68"/>
                      </a:lnTo>
                      <a:lnTo>
                        <a:pt x="204" y="356"/>
                      </a:lnTo>
                      <a:lnTo>
                        <a:pt x="323" y="237"/>
                      </a:lnTo>
                      <a:lnTo>
                        <a:pt x="102"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g2ce57846275_14_980"/>
                <p:cNvSpPr/>
                <p:nvPr/>
              </p:nvSpPr>
              <p:spPr>
                <a:xfrm>
                  <a:off x="5826975" y="3780850"/>
                  <a:ext cx="36450" cy="36450"/>
                </a:xfrm>
                <a:custGeom>
                  <a:avLst/>
                  <a:gdLst/>
                  <a:ahLst/>
                  <a:cxnLst/>
                  <a:rect l="l" t="t" r="r" b="b"/>
                  <a:pathLst>
                    <a:path w="1458" h="1458" extrusionOk="0">
                      <a:moveTo>
                        <a:pt x="729" y="0"/>
                      </a:moveTo>
                      <a:cubicBezTo>
                        <a:pt x="322" y="0"/>
                        <a:pt x="1" y="322"/>
                        <a:pt x="1" y="729"/>
                      </a:cubicBezTo>
                      <a:cubicBezTo>
                        <a:pt x="1" y="1135"/>
                        <a:pt x="322" y="1457"/>
                        <a:pt x="729" y="1457"/>
                      </a:cubicBezTo>
                      <a:cubicBezTo>
                        <a:pt x="1119" y="1457"/>
                        <a:pt x="1458" y="1135"/>
                        <a:pt x="1458" y="729"/>
                      </a:cubicBezTo>
                      <a:cubicBezTo>
                        <a:pt x="1458" y="322"/>
                        <a:pt x="1119" y="0"/>
                        <a:pt x="72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g2ce57846275_14_980"/>
                <p:cNvSpPr/>
                <p:nvPr/>
              </p:nvSpPr>
              <p:spPr>
                <a:xfrm>
                  <a:off x="5821050" y="3779575"/>
                  <a:ext cx="39825" cy="34175"/>
                </a:xfrm>
                <a:custGeom>
                  <a:avLst/>
                  <a:gdLst/>
                  <a:ahLst/>
                  <a:cxnLst/>
                  <a:rect l="l" t="t" r="r" b="b"/>
                  <a:pathLst>
                    <a:path w="1593" h="1367" extrusionOk="0">
                      <a:moveTo>
                        <a:pt x="915" y="0"/>
                      </a:moveTo>
                      <a:cubicBezTo>
                        <a:pt x="305" y="0"/>
                        <a:pt x="0" y="729"/>
                        <a:pt x="424" y="1169"/>
                      </a:cubicBezTo>
                      <a:cubicBezTo>
                        <a:pt x="565" y="1305"/>
                        <a:pt x="736" y="1366"/>
                        <a:pt x="903" y="1366"/>
                      </a:cubicBezTo>
                      <a:cubicBezTo>
                        <a:pt x="1257" y="1366"/>
                        <a:pt x="1593" y="1092"/>
                        <a:pt x="1593" y="678"/>
                      </a:cubicBezTo>
                      <a:cubicBezTo>
                        <a:pt x="1593" y="305"/>
                        <a:pt x="1288" y="0"/>
                        <a:pt x="91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g2ce57846275_14_980"/>
                <p:cNvSpPr/>
                <p:nvPr/>
              </p:nvSpPr>
              <p:spPr>
                <a:xfrm>
                  <a:off x="5830800" y="3784225"/>
                  <a:ext cx="4675" cy="4700"/>
                </a:xfrm>
                <a:custGeom>
                  <a:avLst/>
                  <a:gdLst/>
                  <a:ahLst/>
                  <a:cxnLst/>
                  <a:rect l="l" t="t" r="r" b="b"/>
                  <a:pathLst>
                    <a:path w="187" h="188" extrusionOk="0">
                      <a:moveTo>
                        <a:pt x="51" y="1"/>
                      </a:moveTo>
                      <a:lnTo>
                        <a:pt x="0" y="68"/>
                      </a:lnTo>
                      <a:lnTo>
                        <a:pt x="153" y="187"/>
                      </a:lnTo>
                      <a:lnTo>
                        <a:pt x="186" y="136"/>
                      </a:lnTo>
                      <a:lnTo>
                        <a:pt x="5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g2ce57846275_14_980"/>
                <p:cNvSpPr/>
                <p:nvPr/>
              </p:nvSpPr>
              <p:spPr>
                <a:xfrm>
                  <a:off x="5826975" y="3793550"/>
                  <a:ext cx="5950" cy="2575"/>
                </a:xfrm>
                <a:custGeom>
                  <a:avLst/>
                  <a:gdLst/>
                  <a:ahLst/>
                  <a:cxnLst/>
                  <a:rect l="l" t="t" r="r" b="b"/>
                  <a:pathLst>
                    <a:path w="238" h="103" extrusionOk="0">
                      <a:moveTo>
                        <a:pt x="1" y="0"/>
                      </a:moveTo>
                      <a:lnTo>
                        <a:pt x="1" y="102"/>
                      </a:lnTo>
                      <a:lnTo>
                        <a:pt x="238" y="102"/>
                      </a:lnTo>
                      <a:lnTo>
                        <a:pt x="238" y="51"/>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g2ce57846275_14_980"/>
                <p:cNvSpPr/>
                <p:nvPr/>
              </p:nvSpPr>
              <p:spPr>
                <a:xfrm>
                  <a:off x="5830800" y="3803725"/>
                  <a:ext cx="4675" cy="5525"/>
                </a:xfrm>
                <a:custGeom>
                  <a:avLst/>
                  <a:gdLst/>
                  <a:ahLst/>
                  <a:cxnLst/>
                  <a:rect l="l" t="t" r="r" b="b"/>
                  <a:pathLst>
                    <a:path w="187" h="221" extrusionOk="0">
                      <a:moveTo>
                        <a:pt x="119" y="0"/>
                      </a:moveTo>
                      <a:lnTo>
                        <a:pt x="0" y="153"/>
                      </a:lnTo>
                      <a:lnTo>
                        <a:pt x="68" y="220"/>
                      </a:lnTo>
                      <a:lnTo>
                        <a:pt x="186" y="34"/>
                      </a:lnTo>
                      <a:lnTo>
                        <a:pt x="11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g2ce57846275_14_980"/>
                <p:cNvSpPr/>
                <p:nvPr/>
              </p:nvSpPr>
              <p:spPr>
                <a:xfrm>
                  <a:off x="5850700" y="3782525"/>
                  <a:ext cx="4250" cy="5125"/>
                </a:xfrm>
                <a:custGeom>
                  <a:avLst/>
                  <a:gdLst/>
                  <a:ahLst/>
                  <a:cxnLst/>
                  <a:rect l="l" t="t" r="r" b="b"/>
                  <a:pathLst>
                    <a:path w="170" h="205" extrusionOk="0">
                      <a:moveTo>
                        <a:pt x="102" y="1"/>
                      </a:moveTo>
                      <a:lnTo>
                        <a:pt x="0" y="153"/>
                      </a:lnTo>
                      <a:lnTo>
                        <a:pt x="51" y="204"/>
                      </a:lnTo>
                      <a:lnTo>
                        <a:pt x="170" y="52"/>
                      </a:lnTo>
                      <a:lnTo>
                        <a:pt x="1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g2ce57846275_14_980"/>
                <p:cNvSpPr/>
                <p:nvPr/>
              </p:nvSpPr>
              <p:spPr>
                <a:xfrm>
                  <a:off x="5841375" y="3807100"/>
                  <a:ext cx="3425" cy="6375"/>
                </a:xfrm>
                <a:custGeom>
                  <a:avLst/>
                  <a:gdLst/>
                  <a:ahLst/>
                  <a:cxnLst/>
                  <a:rect l="l" t="t" r="r" b="b"/>
                  <a:pathLst>
                    <a:path w="137" h="255" extrusionOk="0">
                      <a:moveTo>
                        <a:pt x="51" y="1"/>
                      </a:moveTo>
                      <a:lnTo>
                        <a:pt x="1" y="255"/>
                      </a:lnTo>
                      <a:lnTo>
                        <a:pt x="136" y="255"/>
                      </a:lnTo>
                      <a:lnTo>
                        <a:pt x="1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g2ce57846275_14_980"/>
                <p:cNvSpPr/>
                <p:nvPr/>
              </p:nvSpPr>
              <p:spPr>
                <a:xfrm>
                  <a:off x="5841375" y="3780425"/>
                  <a:ext cx="3425" cy="8075"/>
                </a:xfrm>
                <a:custGeom>
                  <a:avLst/>
                  <a:gdLst/>
                  <a:ahLst/>
                  <a:cxnLst/>
                  <a:rect l="l" t="t" r="r" b="b"/>
                  <a:pathLst>
                    <a:path w="137" h="323" extrusionOk="0">
                      <a:moveTo>
                        <a:pt x="1" y="0"/>
                      </a:moveTo>
                      <a:lnTo>
                        <a:pt x="51" y="322"/>
                      </a:lnTo>
                      <a:lnTo>
                        <a:pt x="102" y="322"/>
                      </a:lnTo>
                      <a:lnTo>
                        <a:pt x="13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g2ce57846275_14_980"/>
                <p:cNvSpPr/>
                <p:nvPr/>
              </p:nvSpPr>
              <p:spPr>
                <a:xfrm>
                  <a:off x="5854500" y="3794825"/>
                  <a:ext cx="6375" cy="2125"/>
                </a:xfrm>
                <a:custGeom>
                  <a:avLst/>
                  <a:gdLst/>
                  <a:ahLst/>
                  <a:cxnLst/>
                  <a:rect l="l" t="t" r="r" b="b"/>
                  <a:pathLst>
                    <a:path w="255" h="85" extrusionOk="0">
                      <a:moveTo>
                        <a:pt x="255" y="0"/>
                      </a:moveTo>
                      <a:lnTo>
                        <a:pt x="1" y="51"/>
                      </a:lnTo>
                      <a:lnTo>
                        <a:pt x="1" y="85"/>
                      </a:lnTo>
                      <a:lnTo>
                        <a:pt x="255" y="85"/>
                      </a:lnTo>
                      <a:lnTo>
                        <a:pt x="25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g2ce57846275_14_980"/>
                <p:cNvSpPr/>
                <p:nvPr/>
              </p:nvSpPr>
              <p:spPr>
                <a:xfrm>
                  <a:off x="5851975" y="3804975"/>
                  <a:ext cx="5100" cy="5550"/>
                </a:xfrm>
                <a:custGeom>
                  <a:avLst/>
                  <a:gdLst/>
                  <a:ahLst/>
                  <a:cxnLst/>
                  <a:rect l="l" t="t" r="r" b="b"/>
                  <a:pathLst>
                    <a:path w="204" h="222" extrusionOk="0">
                      <a:moveTo>
                        <a:pt x="68" y="1"/>
                      </a:moveTo>
                      <a:lnTo>
                        <a:pt x="0" y="35"/>
                      </a:lnTo>
                      <a:lnTo>
                        <a:pt x="136" y="221"/>
                      </a:lnTo>
                      <a:lnTo>
                        <a:pt x="203" y="136"/>
                      </a:lnTo>
                      <a:lnTo>
                        <a:pt x="6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g2ce57846275_14_980"/>
                <p:cNvSpPr/>
                <p:nvPr/>
              </p:nvSpPr>
              <p:spPr>
                <a:xfrm>
                  <a:off x="5828250" y="3840575"/>
                  <a:ext cx="27125" cy="50425"/>
                </a:xfrm>
                <a:custGeom>
                  <a:avLst/>
                  <a:gdLst/>
                  <a:ahLst/>
                  <a:cxnLst/>
                  <a:rect l="l" t="t" r="r" b="b"/>
                  <a:pathLst>
                    <a:path w="1085" h="2017" extrusionOk="0">
                      <a:moveTo>
                        <a:pt x="34" y="0"/>
                      </a:moveTo>
                      <a:lnTo>
                        <a:pt x="0" y="1864"/>
                      </a:lnTo>
                      <a:lnTo>
                        <a:pt x="831" y="2016"/>
                      </a:lnTo>
                      <a:lnTo>
                        <a:pt x="1085" y="68"/>
                      </a:lnTo>
                      <a:lnTo>
                        <a:pt x="34"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740" name="Google Shape;740;g2ce57846275_14_980"/>
          <p:cNvSpPr/>
          <p:nvPr/>
        </p:nvSpPr>
        <p:spPr>
          <a:xfrm>
            <a:off x="5805600" y="1599125"/>
            <a:ext cx="1472800" cy="1111700"/>
          </a:xfrm>
          <a:custGeom>
            <a:avLst/>
            <a:gdLst/>
            <a:ahLst/>
            <a:cxnLst/>
            <a:rect l="l" t="t" r="r" b="b"/>
            <a:pathLst>
              <a:path w="58912" h="44468" extrusionOk="0">
                <a:moveTo>
                  <a:pt x="0" y="3500"/>
                </a:moveTo>
                <a:lnTo>
                  <a:pt x="5583" y="43671"/>
                </a:lnTo>
                <a:lnTo>
                  <a:pt x="56619" y="44468"/>
                </a:lnTo>
                <a:lnTo>
                  <a:pt x="58912" y="0"/>
                </a:lnTo>
                <a:close/>
              </a:path>
            </a:pathLst>
          </a:custGeom>
          <a:solidFill>
            <a:schemeClr val="dk1"/>
          </a:solidFill>
          <a:ln>
            <a:noFill/>
          </a:ln>
        </p:spPr>
        <p:txBody>
          <a:bodyPr/>
          <a:lstStyle/>
          <a:p>
            <a:endParaRPr lang="en-US"/>
          </a:p>
        </p:txBody>
      </p:sp>
      <p:pic>
        <p:nvPicPr>
          <p:cNvPr id="741" name="Google Shape;741;g2ce57846275_14_980"/>
          <p:cNvPicPr preferRelativeResize="0"/>
          <p:nvPr/>
        </p:nvPicPr>
        <p:blipFill>
          <a:blip r:embed="rId3">
            <a:alphaModFix/>
          </a:blip>
          <a:stretch>
            <a:fillRect/>
          </a:stretch>
        </p:blipFill>
        <p:spPr>
          <a:xfrm>
            <a:off x="919163" y="3810000"/>
            <a:ext cx="3800475" cy="876300"/>
          </a:xfrm>
          <a:prstGeom prst="rect">
            <a:avLst/>
          </a:prstGeom>
          <a:noFill/>
          <a:ln>
            <a:noFill/>
          </a:ln>
        </p:spPr>
      </p:pic>
      <p:sp>
        <p:nvSpPr>
          <p:cNvPr id="742" name="Google Shape;742;g2ce57846275_14_980"/>
          <p:cNvSpPr txBox="1">
            <a:spLocks noGrp="1"/>
          </p:cNvSpPr>
          <p:nvPr>
            <p:ph type="title"/>
          </p:nvPr>
        </p:nvSpPr>
        <p:spPr>
          <a:xfrm>
            <a:off x="-892625" y="1682000"/>
            <a:ext cx="6855000" cy="15594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Thank you</a:t>
            </a:r>
            <a:endParaRPr/>
          </a:p>
        </p:txBody>
      </p:sp>
      <p:pic>
        <p:nvPicPr>
          <p:cNvPr id="743" name="Google Shape;743;g2ce57846275_14_980"/>
          <p:cNvPicPr preferRelativeResize="0"/>
          <p:nvPr/>
        </p:nvPicPr>
        <p:blipFill>
          <a:blip r:embed="rId4">
            <a:alphaModFix/>
          </a:blip>
          <a:stretch>
            <a:fillRect/>
          </a:stretch>
        </p:blipFill>
        <p:spPr>
          <a:xfrm rot="-374258">
            <a:off x="5943972" y="1599125"/>
            <a:ext cx="1196075" cy="1196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7"/>
        <p:cNvGrpSpPr/>
        <p:nvPr/>
      </p:nvGrpSpPr>
      <p:grpSpPr>
        <a:xfrm>
          <a:off x="0" y="0"/>
          <a:ext cx="0" cy="0"/>
          <a:chOff x="0" y="0"/>
          <a:chExt cx="0" cy="0"/>
        </a:xfrm>
      </p:grpSpPr>
      <p:sp>
        <p:nvSpPr>
          <p:cNvPr id="748" name="Google Shape;748;g2ce57846275_14_1098"/>
          <p:cNvSpPr txBox="1">
            <a:spLocks noGrp="1"/>
          </p:cNvSpPr>
          <p:nvPr>
            <p:ph type="title"/>
          </p:nvPr>
        </p:nvSpPr>
        <p:spPr>
          <a:xfrm>
            <a:off x="4864475" y="1352100"/>
            <a:ext cx="3377700" cy="2578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3200"/>
              <a:buNone/>
            </a:pPr>
            <a:r>
              <a:rPr lang="en"/>
              <a:t>QUESTION</a:t>
            </a:r>
            <a:br>
              <a:rPr lang="en"/>
            </a:br>
            <a:r>
              <a:rPr lang="en"/>
              <a:t>&amp;</a:t>
            </a:r>
            <a:br>
              <a:rPr lang="en"/>
            </a:br>
            <a:r>
              <a:rPr lang="en"/>
              <a:t>ANSWERS</a:t>
            </a:r>
            <a:endParaRPr/>
          </a:p>
        </p:txBody>
      </p:sp>
      <p:sp>
        <p:nvSpPr>
          <p:cNvPr id="749" name="Google Shape;749;g2ce57846275_14_1098"/>
          <p:cNvSpPr/>
          <p:nvPr/>
        </p:nvSpPr>
        <p:spPr>
          <a:xfrm rot="-1891709">
            <a:off x="503567" y="496183"/>
            <a:ext cx="2693516" cy="2165618"/>
          </a:xfrm>
          <a:prstGeom prst="roundRect">
            <a:avLst>
              <a:gd name="adj" fmla="val 16667"/>
            </a:avLst>
          </a:prstGeom>
          <a:solidFill>
            <a:srgbClr val="C2C2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pic>
        <p:nvPicPr>
          <p:cNvPr id="750" name="Google Shape;750;g2ce57846275_14_1098"/>
          <p:cNvPicPr preferRelativeResize="0"/>
          <p:nvPr/>
        </p:nvPicPr>
        <p:blipFill>
          <a:blip r:embed="rId4">
            <a:alphaModFix/>
          </a:blip>
          <a:stretch>
            <a:fillRect/>
          </a:stretch>
        </p:blipFill>
        <p:spPr>
          <a:xfrm rot="-2348945">
            <a:off x="618891" y="412261"/>
            <a:ext cx="2462861" cy="24628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2F2F"/>
        </a:solidFill>
        <a:effectLst/>
      </p:bgPr>
    </p:bg>
    <p:spTree>
      <p:nvGrpSpPr>
        <p:cNvPr id="1" name="Shape 327"/>
        <p:cNvGrpSpPr/>
        <p:nvPr/>
      </p:nvGrpSpPr>
      <p:grpSpPr>
        <a:xfrm>
          <a:off x="0" y="0"/>
          <a:ext cx="0" cy="0"/>
          <a:chOff x="0" y="0"/>
          <a:chExt cx="0" cy="0"/>
        </a:xfrm>
      </p:grpSpPr>
      <p:sp>
        <p:nvSpPr>
          <p:cNvPr id="328" name="Google Shape;328;p4"/>
          <p:cNvSpPr/>
          <p:nvPr/>
        </p:nvSpPr>
        <p:spPr>
          <a:xfrm rot="5400000">
            <a:off x="1485350" y="819945"/>
            <a:ext cx="468000" cy="21753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4"/>
          <p:cNvSpPr/>
          <p:nvPr/>
        </p:nvSpPr>
        <p:spPr>
          <a:xfrm rot="-5400000">
            <a:off x="4338000" y="1277145"/>
            <a:ext cx="468000" cy="2175300"/>
          </a:xfrm>
          <a:prstGeom prst="trapezoid">
            <a:avLst>
              <a:gd name="adj" fmla="val 11496"/>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4"/>
          <p:cNvSpPr/>
          <p:nvPr/>
        </p:nvSpPr>
        <p:spPr>
          <a:xfrm rot="5400000">
            <a:off x="7190657" y="819945"/>
            <a:ext cx="468000" cy="2175300"/>
          </a:xfrm>
          <a:prstGeom prst="trapezoid">
            <a:avLst>
              <a:gd name="adj" fmla="val 9129"/>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4"/>
          <p:cNvSpPr/>
          <p:nvPr/>
        </p:nvSpPr>
        <p:spPr>
          <a:xfrm rot="-5400000">
            <a:off x="5640832" y="2656095"/>
            <a:ext cx="468000" cy="2175300"/>
          </a:xfrm>
          <a:prstGeom prst="trapezoid">
            <a:avLst>
              <a:gd name="adj" fmla="val 1057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4"/>
          <p:cNvSpPr/>
          <p:nvPr/>
        </p:nvSpPr>
        <p:spPr>
          <a:xfrm rot="5400000">
            <a:off x="3299657" y="3286070"/>
            <a:ext cx="468000" cy="2175300"/>
          </a:xfrm>
          <a:prstGeom prst="trapezoid">
            <a:avLst>
              <a:gd name="adj" fmla="val 801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4"/>
          <p:cNvSpPr/>
          <p:nvPr/>
        </p:nvSpPr>
        <p:spPr>
          <a:xfrm rot="-5400000">
            <a:off x="1332950" y="2217325"/>
            <a:ext cx="468000" cy="2268900"/>
          </a:xfrm>
          <a:prstGeom prst="trapezoid">
            <a:avLst>
              <a:gd name="adj" fmla="val 1057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
          <p:cNvSpPr txBox="1">
            <a:spLocks noGrp="1"/>
          </p:cNvSpPr>
          <p:nvPr>
            <p:ph type="subTitle" idx="1"/>
          </p:nvPr>
        </p:nvSpPr>
        <p:spPr>
          <a:xfrm>
            <a:off x="575445" y="1721895"/>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2500"/>
              <a:t>INTRODUCTION</a:t>
            </a:r>
            <a:endParaRPr sz="2500"/>
          </a:p>
        </p:txBody>
      </p:sp>
      <p:sp>
        <p:nvSpPr>
          <p:cNvPr id="335" name="Google Shape;335;p4"/>
          <p:cNvSpPr txBox="1">
            <a:spLocks noGrp="1"/>
          </p:cNvSpPr>
          <p:nvPr>
            <p:ph type="title" idx="9"/>
          </p:nvPr>
        </p:nvSpPr>
        <p:spPr>
          <a:xfrm>
            <a:off x="720000" y="3114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TABLE OF CONTENTS</a:t>
            </a:r>
            <a:endParaRPr/>
          </a:p>
        </p:txBody>
      </p:sp>
      <p:sp>
        <p:nvSpPr>
          <p:cNvPr id="336" name="Google Shape;336;p4"/>
          <p:cNvSpPr txBox="1">
            <a:spLocks noGrp="1"/>
          </p:cNvSpPr>
          <p:nvPr>
            <p:ph type="title"/>
          </p:nvPr>
        </p:nvSpPr>
        <p:spPr>
          <a:xfrm>
            <a:off x="1276395" y="11087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01</a:t>
            </a:r>
            <a:endParaRPr/>
          </a:p>
        </p:txBody>
      </p:sp>
      <p:sp>
        <p:nvSpPr>
          <p:cNvPr id="337" name="Google Shape;337;p4"/>
          <p:cNvSpPr txBox="1">
            <a:spLocks noGrp="1"/>
          </p:cNvSpPr>
          <p:nvPr>
            <p:ph type="title" idx="3"/>
          </p:nvPr>
        </p:nvSpPr>
        <p:spPr>
          <a:xfrm>
            <a:off x="4129051" y="15659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02</a:t>
            </a:r>
            <a:endParaRPr/>
          </a:p>
        </p:txBody>
      </p:sp>
      <p:sp>
        <p:nvSpPr>
          <p:cNvPr id="338" name="Google Shape;338;p4"/>
          <p:cNvSpPr txBox="1">
            <a:spLocks noGrp="1"/>
          </p:cNvSpPr>
          <p:nvPr>
            <p:ph type="subTitle" idx="4"/>
          </p:nvPr>
        </p:nvSpPr>
        <p:spPr>
          <a:xfrm>
            <a:off x="3428101" y="2179095"/>
            <a:ext cx="22878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600"/>
              <a:buNone/>
            </a:pPr>
            <a:r>
              <a:rPr lang="en" sz="2400"/>
              <a:t>GOALS &amp; STRATEGY</a:t>
            </a:r>
            <a:endParaRPr sz="2400"/>
          </a:p>
        </p:txBody>
      </p:sp>
      <p:sp>
        <p:nvSpPr>
          <p:cNvPr id="339" name="Google Shape;339;p4"/>
          <p:cNvSpPr txBox="1">
            <a:spLocks noGrp="1"/>
          </p:cNvSpPr>
          <p:nvPr>
            <p:ph type="title" idx="6"/>
          </p:nvPr>
        </p:nvSpPr>
        <p:spPr>
          <a:xfrm>
            <a:off x="6981707" y="1108774"/>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03</a:t>
            </a:r>
            <a:endParaRPr/>
          </a:p>
        </p:txBody>
      </p:sp>
      <p:sp>
        <p:nvSpPr>
          <p:cNvPr id="340" name="Google Shape;340;p4"/>
          <p:cNvSpPr txBox="1">
            <a:spLocks noGrp="1"/>
          </p:cNvSpPr>
          <p:nvPr>
            <p:ph type="subTitle" idx="7"/>
          </p:nvPr>
        </p:nvSpPr>
        <p:spPr>
          <a:xfrm>
            <a:off x="6280757" y="1721895"/>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2500"/>
              <a:t>ABOUT DATA</a:t>
            </a:r>
            <a:endParaRPr sz="2500"/>
          </a:p>
        </p:txBody>
      </p:sp>
      <p:sp>
        <p:nvSpPr>
          <p:cNvPr id="341" name="Google Shape;341;p4"/>
          <p:cNvSpPr txBox="1">
            <a:spLocks noGrp="1"/>
          </p:cNvSpPr>
          <p:nvPr>
            <p:ph type="title" idx="13"/>
          </p:nvPr>
        </p:nvSpPr>
        <p:spPr>
          <a:xfrm>
            <a:off x="1123995" y="2590382"/>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04</a:t>
            </a:r>
            <a:endParaRPr/>
          </a:p>
        </p:txBody>
      </p:sp>
      <p:sp>
        <p:nvSpPr>
          <p:cNvPr id="342" name="Google Shape;342;p4"/>
          <p:cNvSpPr txBox="1">
            <a:spLocks noGrp="1"/>
          </p:cNvSpPr>
          <p:nvPr>
            <p:ph type="title" idx="16"/>
          </p:nvPr>
        </p:nvSpPr>
        <p:spPr>
          <a:xfrm>
            <a:off x="3090701" y="3574907"/>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05</a:t>
            </a:r>
            <a:endParaRPr/>
          </a:p>
        </p:txBody>
      </p:sp>
      <p:sp>
        <p:nvSpPr>
          <p:cNvPr id="343" name="Google Shape;343;p4"/>
          <p:cNvSpPr txBox="1">
            <a:spLocks noGrp="1"/>
          </p:cNvSpPr>
          <p:nvPr>
            <p:ph type="subTitle" idx="17"/>
          </p:nvPr>
        </p:nvSpPr>
        <p:spPr>
          <a:xfrm>
            <a:off x="2340550" y="4188024"/>
            <a:ext cx="2337000" cy="31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2500"/>
              <a:t>VISUALIZATION</a:t>
            </a:r>
            <a:endParaRPr sz="2500"/>
          </a:p>
        </p:txBody>
      </p:sp>
      <p:sp>
        <p:nvSpPr>
          <p:cNvPr id="344" name="Google Shape;344;p4"/>
          <p:cNvSpPr txBox="1">
            <a:spLocks noGrp="1"/>
          </p:cNvSpPr>
          <p:nvPr>
            <p:ph type="title" idx="19"/>
          </p:nvPr>
        </p:nvSpPr>
        <p:spPr>
          <a:xfrm>
            <a:off x="5431882" y="2944932"/>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06</a:t>
            </a:r>
            <a:endParaRPr/>
          </a:p>
        </p:txBody>
      </p:sp>
      <p:sp>
        <p:nvSpPr>
          <p:cNvPr id="345" name="Google Shape;345;p4"/>
          <p:cNvSpPr txBox="1">
            <a:spLocks noGrp="1"/>
          </p:cNvSpPr>
          <p:nvPr>
            <p:ph type="subTitle" idx="20"/>
          </p:nvPr>
        </p:nvSpPr>
        <p:spPr>
          <a:xfrm>
            <a:off x="4730932" y="3558041"/>
            <a:ext cx="22878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SzPts val="1600"/>
              <a:buNone/>
            </a:pPr>
            <a:r>
              <a:rPr lang="en" sz="2500"/>
              <a:t>SENTIMENT ANALYSIS</a:t>
            </a:r>
            <a:endParaRPr sz="2500"/>
          </a:p>
        </p:txBody>
      </p:sp>
      <p:sp>
        <p:nvSpPr>
          <p:cNvPr id="346" name="Google Shape;346;p4"/>
          <p:cNvSpPr/>
          <p:nvPr/>
        </p:nvSpPr>
        <p:spPr>
          <a:xfrm rot="-5400000">
            <a:off x="7606582" y="3286057"/>
            <a:ext cx="468000" cy="2175300"/>
          </a:xfrm>
          <a:prstGeom prst="trapezoid">
            <a:avLst>
              <a:gd name="adj" fmla="val 1057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
          <p:cNvSpPr txBox="1">
            <a:spLocks noGrp="1"/>
          </p:cNvSpPr>
          <p:nvPr>
            <p:ph type="title" idx="19"/>
          </p:nvPr>
        </p:nvSpPr>
        <p:spPr>
          <a:xfrm>
            <a:off x="7397632" y="3574895"/>
            <a:ext cx="885900" cy="527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06</a:t>
            </a:r>
            <a:endParaRPr/>
          </a:p>
        </p:txBody>
      </p:sp>
      <p:sp>
        <p:nvSpPr>
          <p:cNvPr id="348" name="Google Shape;348;p4"/>
          <p:cNvSpPr txBox="1">
            <a:spLocks noGrp="1"/>
          </p:cNvSpPr>
          <p:nvPr>
            <p:ph type="subTitle" idx="20"/>
          </p:nvPr>
        </p:nvSpPr>
        <p:spPr>
          <a:xfrm>
            <a:off x="6696682" y="4188004"/>
            <a:ext cx="22878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2500"/>
              <a:t>CONCLUSION</a:t>
            </a:r>
            <a:endParaRPr sz="2500"/>
          </a:p>
        </p:txBody>
      </p:sp>
      <p:sp>
        <p:nvSpPr>
          <p:cNvPr id="349" name="Google Shape;349;p4"/>
          <p:cNvSpPr txBox="1">
            <a:spLocks noGrp="1"/>
          </p:cNvSpPr>
          <p:nvPr>
            <p:ph type="subTitle" idx="14"/>
          </p:nvPr>
        </p:nvSpPr>
        <p:spPr>
          <a:xfrm>
            <a:off x="373775" y="3203500"/>
            <a:ext cx="2337000" cy="317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2500"/>
              <a:t>DATA PREPROCESSING</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g2ce57846275_14_830"/>
          <p:cNvSpPr/>
          <p:nvPr/>
        </p:nvSpPr>
        <p:spPr>
          <a:xfrm rot="5400000">
            <a:off x="4394325" y="-253500"/>
            <a:ext cx="2107500" cy="4710000"/>
          </a:xfrm>
          <a:prstGeom prst="trapezoid">
            <a:avLst>
              <a:gd name="adj" fmla="val 165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a:solidFill>
                <a:schemeClr val="lt1"/>
              </a:solidFill>
              <a:latin typeface="Lato"/>
              <a:ea typeface="Lato"/>
              <a:cs typeface="Lato"/>
              <a:sym typeface="Lato"/>
            </a:endParaRPr>
          </a:p>
        </p:txBody>
      </p:sp>
      <p:sp>
        <p:nvSpPr>
          <p:cNvPr id="355" name="Google Shape;355;g2ce57846275_14_830"/>
          <p:cNvSpPr txBox="1">
            <a:spLocks noGrp="1"/>
          </p:cNvSpPr>
          <p:nvPr>
            <p:ph type="subTitle" idx="1"/>
          </p:nvPr>
        </p:nvSpPr>
        <p:spPr>
          <a:xfrm>
            <a:off x="3309149" y="826300"/>
            <a:ext cx="3973500" cy="263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p>
          <a:p>
            <a:pPr marL="0" lvl="0" indent="0" algn="ctr" rtl="0">
              <a:spcBef>
                <a:spcPts val="0"/>
              </a:spcBef>
              <a:spcAft>
                <a:spcPts val="0"/>
              </a:spcAft>
              <a:buNone/>
            </a:pPr>
            <a:r>
              <a:rPr lang="en" sz="1700"/>
              <a:t>Explored YouTube comment sentiment to reveal viewer preferences, using analytics and machine learning to help creators improve their videos and audience engagement.</a:t>
            </a:r>
            <a:endParaRPr sz="1700"/>
          </a:p>
          <a:p>
            <a:pPr marL="0" lvl="0" indent="0" algn="ctr" rtl="0">
              <a:spcBef>
                <a:spcPts val="0"/>
              </a:spcBef>
              <a:spcAft>
                <a:spcPts val="0"/>
              </a:spcAft>
              <a:buSzPts val="1600"/>
              <a:buNone/>
            </a:pPr>
            <a:endParaRPr sz="1500"/>
          </a:p>
        </p:txBody>
      </p:sp>
      <p:sp>
        <p:nvSpPr>
          <p:cNvPr id="356" name="Google Shape;356;g2ce57846275_14_830"/>
          <p:cNvSpPr txBox="1">
            <a:spLocks noGrp="1"/>
          </p:cNvSpPr>
          <p:nvPr>
            <p:ph type="title"/>
          </p:nvPr>
        </p:nvSpPr>
        <p:spPr>
          <a:xfrm>
            <a:off x="720000" y="27355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600"/>
              <a:buFont typeface="Arial"/>
              <a:buNone/>
            </a:pPr>
            <a:r>
              <a:rPr lang="en" sz="3600"/>
              <a:t>INTRODUCTION</a:t>
            </a:r>
            <a:endParaRPr sz="3600"/>
          </a:p>
        </p:txBody>
      </p:sp>
      <p:grpSp>
        <p:nvGrpSpPr>
          <p:cNvPr id="357" name="Google Shape;357;g2ce57846275_14_830"/>
          <p:cNvGrpSpPr/>
          <p:nvPr/>
        </p:nvGrpSpPr>
        <p:grpSpPr>
          <a:xfrm>
            <a:off x="132235" y="2376224"/>
            <a:ext cx="2253773" cy="2061186"/>
            <a:chOff x="5345275" y="1494513"/>
            <a:chExt cx="2305650" cy="2154475"/>
          </a:xfrm>
        </p:grpSpPr>
        <p:grpSp>
          <p:nvGrpSpPr>
            <p:cNvPr id="358" name="Google Shape;358;g2ce57846275_14_830"/>
            <p:cNvGrpSpPr/>
            <p:nvPr/>
          </p:nvGrpSpPr>
          <p:grpSpPr>
            <a:xfrm>
              <a:off x="5482655" y="1650201"/>
              <a:ext cx="1776478" cy="1460526"/>
              <a:chOff x="4854725" y="758275"/>
              <a:chExt cx="2143175" cy="1654800"/>
            </a:xfrm>
          </p:grpSpPr>
          <p:sp>
            <p:nvSpPr>
              <p:cNvPr id="359" name="Google Shape;359;g2ce57846275_14_830"/>
              <p:cNvSpPr/>
              <p:nvPr/>
            </p:nvSpPr>
            <p:spPr>
              <a:xfrm>
                <a:off x="4854725" y="758275"/>
                <a:ext cx="276300" cy="165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g2ce57846275_14_830"/>
              <p:cNvSpPr/>
              <p:nvPr/>
            </p:nvSpPr>
            <p:spPr>
              <a:xfrm>
                <a:off x="5121421" y="758275"/>
                <a:ext cx="276300" cy="165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g2ce57846275_14_830"/>
              <p:cNvSpPr/>
              <p:nvPr/>
            </p:nvSpPr>
            <p:spPr>
              <a:xfrm>
                <a:off x="5388118" y="758275"/>
                <a:ext cx="276300" cy="165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2ce57846275_14_830"/>
              <p:cNvSpPr/>
              <p:nvPr/>
            </p:nvSpPr>
            <p:spPr>
              <a:xfrm>
                <a:off x="5654814" y="758275"/>
                <a:ext cx="276300" cy="165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g2ce57846275_14_830"/>
              <p:cNvSpPr/>
              <p:nvPr/>
            </p:nvSpPr>
            <p:spPr>
              <a:xfrm>
                <a:off x="5921511" y="758275"/>
                <a:ext cx="276300" cy="165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g2ce57846275_14_830"/>
              <p:cNvSpPr/>
              <p:nvPr/>
            </p:nvSpPr>
            <p:spPr>
              <a:xfrm>
                <a:off x="6188207" y="758275"/>
                <a:ext cx="276300" cy="165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g2ce57846275_14_830"/>
              <p:cNvSpPr/>
              <p:nvPr/>
            </p:nvSpPr>
            <p:spPr>
              <a:xfrm>
                <a:off x="6454904" y="758275"/>
                <a:ext cx="276300" cy="16548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g2ce57846275_14_830"/>
              <p:cNvSpPr/>
              <p:nvPr/>
            </p:nvSpPr>
            <p:spPr>
              <a:xfrm>
                <a:off x="6721600" y="758275"/>
                <a:ext cx="276300" cy="16548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 name="Google Shape;367;g2ce57846275_14_830"/>
            <p:cNvGrpSpPr/>
            <p:nvPr/>
          </p:nvGrpSpPr>
          <p:grpSpPr>
            <a:xfrm>
              <a:off x="5345275" y="1494513"/>
              <a:ext cx="2305650" cy="2154475"/>
              <a:chOff x="3802700" y="3242450"/>
              <a:chExt cx="2305650" cy="2154475"/>
            </a:xfrm>
          </p:grpSpPr>
          <p:sp>
            <p:nvSpPr>
              <p:cNvPr id="368" name="Google Shape;368;g2ce57846275_14_830"/>
              <p:cNvSpPr/>
              <p:nvPr/>
            </p:nvSpPr>
            <p:spPr>
              <a:xfrm>
                <a:off x="4140650" y="4849375"/>
                <a:ext cx="205500" cy="547550"/>
              </a:xfrm>
              <a:custGeom>
                <a:avLst/>
                <a:gdLst/>
                <a:ahLst/>
                <a:cxnLst/>
                <a:rect l="l" t="t" r="r" b="b"/>
                <a:pathLst>
                  <a:path w="8220" h="21902" extrusionOk="0">
                    <a:moveTo>
                      <a:pt x="2639" y="1"/>
                    </a:moveTo>
                    <a:lnTo>
                      <a:pt x="1" y="21901"/>
                    </a:lnTo>
                    <a:lnTo>
                      <a:pt x="1962" y="21901"/>
                    </a:lnTo>
                    <a:lnTo>
                      <a:pt x="82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g2ce57846275_14_830"/>
              <p:cNvSpPr/>
              <p:nvPr/>
            </p:nvSpPr>
            <p:spPr>
              <a:xfrm>
                <a:off x="4448275" y="4856975"/>
                <a:ext cx="115600" cy="313475"/>
              </a:xfrm>
              <a:custGeom>
                <a:avLst/>
                <a:gdLst/>
                <a:ahLst/>
                <a:cxnLst/>
                <a:rect l="l" t="t" r="r" b="b"/>
                <a:pathLst>
                  <a:path w="4624" h="12539" extrusionOk="0">
                    <a:moveTo>
                      <a:pt x="1495" y="0"/>
                    </a:moveTo>
                    <a:lnTo>
                      <a:pt x="0" y="12538"/>
                    </a:lnTo>
                    <a:lnTo>
                      <a:pt x="1098" y="12538"/>
                    </a:lnTo>
                    <a:lnTo>
                      <a:pt x="462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g2ce57846275_14_830"/>
              <p:cNvSpPr/>
              <p:nvPr/>
            </p:nvSpPr>
            <p:spPr>
              <a:xfrm>
                <a:off x="5477350" y="4856975"/>
                <a:ext cx="116175" cy="313475"/>
              </a:xfrm>
              <a:custGeom>
                <a:avLst/>
                <a:gdLst/>
                <a:ahLst/>
                <a:cxnLst/>
                <a:rect l="l" t="t" r="r" b="b"/>
                <a:pathLst>
                  <a:path w="4647" h="12539" extrusionOk="0">
                    <a:moveTo>
                      <a:pt x="0" y="0"/>
                    </a:moveTo>
                    <a:lnTo>
                      <a:pt x="3549" y="12538"/>
                    </a:lnTo>
                    <a:lnTo>
                      <a:pt x="4646" y="12538"/>
                    </a:lnTo>
                    <a:lnTo>
                      <a:pt x="315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g2ce57846275_14_830"/>
              <p:cNvSpPr/>
              <p:nvPr/>
            </p:nvSpPr>
            <p:spPr>
              <a:xfrm>
                <a:off x="5644875" y="4849375"/>
                <a:ext cx="205475" cy="547550"/>
              </a:xfrm>
              <a:custGeom>
                <a:avLst/>
                <a:gdLst/>
                <a:ahLst/>
                <a:cxnLst/>
                <a:rect l="l" t="t" r="r" b="b"/>
                <a:pathLst>
                  <a:path w="8219" h="21902" extrusionOk="0">
                    <a:moveTo>
                      <a:pt x="0" y="1"/>
                    </a:moveTo>
                    <a:lnTo>
                      <a:pt x="6281" y="21901"/>
                    </a:lnTo>
                    <a:lnTo>
                      <a:pt x="8219" y="21901"/>
                    </a:lnTo>
                    <a:lnTo>
                      <a:pt x="55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g2ce57846275_14_830"/>
              <p:cNvSpPr/>
              <p:nvPr/>
            </p:nvSpPr>
            <p:spPr>
              <a:xfrm>
                <a:off x="3802700" y="3242450"/>
                <a:ext cx="2305650" cy="1733025"/>
              </a:xfrm>
              <a:custGeom>
                <a:avLst/>
                <a:gdLst/>
                <a:ahLst/>
                <a:cxnLst/>
                <a:rect l="l" t="t" r="r" b="b"/>
                <a:pathLst>
                  <a:path w="92226" h="69321" extrusionOk="0">
                    <a:moveTo>
                      <a:pt x="75602" y="6818"/>
                    </a:moveTo>
                    <a:lnTo>
                      <a:pt x="75602" y="62597"/>
                    </a:lnTo>
                    <a:lnTo>
                      <a:pt x="6724" y="61453"/>
                    </a:lnTo>
                    <a:lnTo>
                      <a:pt x="6724" y="9083"/>
                    </a:lnTo>
                    <a:lnTo>
                      <a:pt x="75602" y="6818"/>
                    </a:lnTo>
                    <a:close/>
                    <a:moveTo>
                      <a:pt x="92225" y="0"/>
                    </a:moveTo>
                    <a:lnTo>
                      <a:pt x="0" y="2638"/>
                    </a:lnTo>
                    <a:lnTo>
                      <a:pt x="0" y="67990"/>
                    </a:lnTo>
                    <a:lnTo>
                      <a:pt x="92225" y="69321"/>
                    </a:lnTo>
                    <a:lnTo>
                      <a:pt x="9222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g2ce57846275_14_830"/>
              <p:cNvSpPr/>
              <p:nvPr/>
            </p:nvSpPr>
            <p:spPr>
              <a:xfrm>
                <a:off x="5783775" y="3504975"/>
                <a:ext cx="235850" cy="213925"/>
              </a:xfrm>
              <a:custGeom>
                <a:avLst/>
                <a:gdLst/>
                <a:ahLst/>
                <a:cxnLst/>
                <a:rect l="l" t="t" r="r" b="b"/>
                <a:pathLst>
                  <a:path w="9434" h="8557" extrusionOk="0">
                    <a:moveTo>
                      <a:pt x="4706" y="1"/>
                    </a:moveTo>
                    <a:cubicBezTo>
                      <a:pt x="2768" y="1"/>
                      <a:pt x="1019" y="1327"/>
                      <a:pt x="561" y="3298"/>
                    </a:cubicBezTo>
                    <a:cubicBezTo>
                      <a:pt x="1" y="5586"/>
                      <a:pt x="1425" y="7898"/>
                      <a:pt x="3737" y="8435"/>
                    </a:cubicBezTo>
                    <a:cubicBezTo>
                      <a:pt x="4073" y="8517"/>
                      <a:pt x="4411" y="8556"/>
                      <a:pt x="4743" y="8556"/>
                    </a:cubicBezTo>
                    <a:cubicBezTo>
                      <a:pt x="6667" y="8556"/>
                      <a:pt x="8419" y="7230"/>
                      <a:pt x="8897" y="5259"/>
                    </a:cubicBezTo>
                    <a:cubicBezTo>
                      <a:pt x="9434" y="2971"/>
                      <a:pt x="8009" y="660"/>
                      <a:pt x="5721" y="123"/>
                    </a:cubicBezTo>
                    <a:cubicBezTo>
                      <a:pt x="5381" y="40"/>
                      <a:pt x="5041" y="1"/>
                      <a:pt x="47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g2ce57846275_14_830"/>
              <p:cNvSpPr/>
              <p:nvPr/>
            </p:nvSpPr>
            <p:spPr>
              <a:xfrm>
                <a:off x="5783775" y="3855200"/>
                <a:ext cx="235850" cy="213925"/>
              </a:xfrm>
              <a:custGeom>
                <a:avLst/>
                <a:gdLst/>
                <a:ahLst/>
                <a:cxnLst/>
                <a:rect l="l" t="t" r="r" b="b"/>
                <a:pathLst>
                  <a:path w="9434" h="8557" extrusionOk="0">
                    <a:moveTo>
                      <a:pt x="4706" y="1"/>
                    </a:moveTo>
                    <a:cubicBezTo>
                      <a:pt x="2768" y="1"/>
                      <a:pt x="1019" y="1327"/>
                      <a:pt x="561" y="3298"/>
                    </a:cubicBezTo>
                    <a:cubicBezTo>
                      <a:pt x="1" y="5586"/>
                      <a:pt x="1425" y="7897"/>
                      <a:pt x="3737" y="8434"/>
                    </a:cubicBezTo>
                    <a:cubicBezTo>
                      <a:pt x="4073" y="8517"/>
                      <a:pt x="4411" y="8556"/>
                      <a:pt x="4743" y="8556"/>
                    </a:cubicBezTo>
                    <a:cubicBezTo>
                      <a:pt x="6667" y="8556"/>
                      <a:pt x="8419" y="7230"/>
                      <a:pt x="8897" y="5259"/>
                    </a:cubicBezTo>
                    <a:cubicBezTo>
                      <a:pt x="9434" y="2971"/>
                      <a:pt x="8009" y="659"/>
                      <a:pt x="5721" y="122"/>
                    </a:cubicBezTo>
                    <a:cubicBezTo>
                      <a:pt x="5381" y="40"/>
                      <a:pt x="5041" y="1"/>
                      <a:pt x="47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g2ce57846275_14_830"/>
              <p:cNvSpPr/>
              <p:nvPr/>
            </p:nvSpPr>
            <p:spPr>
              <a:xfrm>
                <a:off x="5874850" y="3521450"/>
                <a:ext cx="51375" cy="175150"/>
              </a:xfrm>
              <a:custGeom>
                <a:avLst/>
                <a:gdLst/>
                <a:ahLst/>
                <a:cxnLst/>
                <a:rect l="l" t="t" r="r" b="b"/>
                <a:pathLst>
                  <a:path w="2055" h="7006" extrusionOk="0">
                    <a:moveTo>
                      <a:pt x="1028" y="1"/>
                    </a:moveTo>
                    <a:cubicBezTo>
                      <a:pt x="467" y="1"/>
                      <a:pt x="0" y="468"/>
                      <a:pt x="0" y="1028"/>
                    </a:cubicBezTo>
                    <a:lnTo>
                      <a:pt x="0" y="5978"/>
                    </a:lnTo>
                    <a:cubicBezTo>
                      <a:pt x="0" y="6538"/>
                      <a:pt x="467" y="7005"/>
                      <a:pt x="1028" y="7005"/>
                    </a:cubicBezTo>
                    <a:cubicBezTo>
                      <a:pt x="1588" y="7005"/>
                      <a:pt x="2055" y="6538"/>
                      <a:pt x="2055" y="5978"/>
                    </a:cubicBezTo>
                    <a:lnTo>
                      <a:pt x="2055" y="1028"/>
                    </a:lnTo>
                    <a:cubicBezTo>
                      <a:pt x="2055" y="468"/>
                      <a:pt x="1588" y="1"/>
                      <a:pt x="102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g2ce57846275_14_830"/>
              <p:cNvSpPr/>
              <p:nvPr/>
            </p:nvSpPr>
            <p:spPr>
              <a:xfrm>
                <a:off x="5874850" y="3871675"/>
                <a:ext cx="51375" cy="175125"/>
              </a:xfrm>
              <a:custGeom>
                <a:avLst/>
                <a:gdLst/>
                <a:ahLst/>
                <a:cxnLst/>
                <a:rect l="l" t="t" r="r" b="b"/>
                <a:pathLst>
                  <a:path w="2055" h="7005" extrusionOk="0">
                    <a:moveTo>
                      <a:pt x="1028" y="0"/>
                    </a:moveTo>
                    <a:cubicBezTo>
                      <a:pt x="467" y="0"/>
                      <a:pt x="0" y="467"/>
                      <a:pt x="0" y="1028"/>
                    </a:cubicBezTo>
                    <a:lnTo>
                      <a:pt x="0" y="5978"/>
                    </a:lnTo>
                    <a:cubicBezTo>
                      <a:pt x="0" y="6538"/>
                      <a:pt x="467" y="7005"/>
                      <a:pt x="1028" y="7005"/>
                    </a:cubicBezTo>
                    <a:cubicBezTo>
                      <a:pt x="1588" y="7005"/>
                      <a:pt x="2055" y="6538"/>
                      <a:pt x="2055" y="5978"/>
                    </a:cubicBezTo>
                    <a:lnTo>
                      <a:pt x="2055" y="1028"/>
                    </a:lnTo>
                    <a:cubicBezTo>
                      <a:pt x="2055" y="467"/>
                      <a:pt x="1588" y="0"/>
                      <a:pt x="102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g2ce57846275_14_830"/>
              <p:cNvSpPr/>
              <p:nvPr/>
            </p:nvSpPr>
            <p:spPr>
              <a:xfrm>
                <a:off x="5772700" y="4251075"/>
                <a:ext cx="109750" cy="95175"/>
              </a:xfrm>
              <a:custGeom>
                <a:avLst/>
                <a:gdLst/>
                <a:ahLst/>
                <a:cxnLst/>
                <a:rect l="l" t="t" r="r" b="b"/>
                <a:pathLst>
                  <a:path w="4390" h="3807" extrusionOk="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g2ce57846275_14_830"/>
              <p:cNvSpPr/>
              <p:nvPr/>
            </p:nvSpPr>
            <p:spPr>
              <a:xfrm>
                <a:off x="5918625" y="4251075"/>
                <a:ext cx="109750" cy="95175"/>
              </a:xfrm>
              <a:custGeom>
                <a:avLst/>
                <a:gdLst/>
                <a:ahLst/>
                <a:cxnLst/>
                <a:rect l="l" t="t" r="r" b="b"/>
                <a:pathLst>
                  <a:path w="4390" h="3807" extrusionOk="0">
                    <a:moveTo>
                      <a:pt x="257" y="1"/>
                    </a:moveTo>
                    <a:cubicBezTo>
                      <a:pt x="117" y="1"/>
                      <a:pt x="0" y="118"/>
                      <a:pt x="0" y="258"/>
                    </a:cubicBezTo>
                    <a:lnTo>
                      <a:pt x="0" y="3526"/>
                    </a:lnTo>
                    <a:cubicBezTo>
                      <a:pt x="0" y="3690"/>
                      <a:pt x="117" y="3807"/>
                      <a:pt x="257" y="3807"/>
                    </a:cubicBezTo>
                    <a:lnTo>
                      <a:pt x="4110" y="3807"/>
                    </a:lnTo>
                    <a:cubicBezTo>
                      <a:pt x="4273" y="3807"/>
                      <a:pt x="4390" y="3690"/>
                      <a:pt x="4390" y="3526"/>
                    </a:cubicBezTo>
                    <a:lnTo>
                      <a:pt x="4390" y="258"/>
                    </a:lnTo>
                    <a:cubicBezTo>
                      <a:pt x="4390" y="118"/>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g2ce57846275_14_830"/>
              <p:cNvSpPr/>
              <p:nvPr/>
            </p:nvSpPr>
            <p:spPr>
              <a:xfrm>
                <a:off x="5772700" y="4390000"/>
                <a:ext cx="109750" cy="94600"/>
              </a:xfrm>
              <a:custGeom>
                <a:avLst/>
                <a:gdLst/>
                <a:ahLst/>
                <a:cxnLst/>
                <a:rect l="l" t="t" r="r" b="b"/>
                <a:pathLst>
                  <a:path w="4390" h="3784" extrusionOk="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g2ce57846275_14_830"/>
              <p:cNvSpPr/>
              <p:nvPr/>
            </p:nvSpPr>
            <p:spPr>
              <a:xfrm>
                <a:off x="5918625" y="4390000"/>
                <a:ext cx="109750" cy="94600"/>
              </a:xfrm>
              <a:custGeom>
                <a:avLst/>
                <a:gdLst/>
                <a:ahLst/>
                <a:cxnLst/>
                <a:rect l="l" t="t" r="r" b="b"/>
                <a:pathLst>
                  <a:path w="4390" h="3784" extrusionOk="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g2ce57846275_14_830"/>
              <p:cNvSpPr/>
              <p:nvPr/>
            </p:nvSpPr>
            <p:spPr>
              <a:xfrm>
                <a:off x="5772700" y="4535925"/>
                <a:ext cx="109750" cy="94600"/>
              </a:xfrm>
              <a:custGeom>
                <a:avLst/>
                <a:gdLst/>
                <a:ahLst/>
                <a:cxnLst/>
                <a:rect l="l" t="t" r="r" b="b"/>
                <a:pathLst>
                  <a:path w="4390" h="3784" extrusionOk="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g2ce57846275_14_830"/>
              <p:cNvSpPr/>
              <p:nvPr/>
            </p:nvSpPr>
            <p:spPr>
              <a:xfrm>
                <a:off x="5918625" y="4535925"/>
                <a:ext cx="109750" cy="94600"/>
              </a:xfrm>
              <a:custGeom>
                <a:avLst/>
                <a:gdLst/>
                <a:ahLst/>
                <a:cxnLst/>
                <a:rect l="l" t="t" r="r" b="b"/>
                <a:pathLst>
                  <a:path w="4390" h="3784" extrusionOk="0">
                    <a:moveTo>
                      <a:pt x="257" y="1"/>
                    </a:moveTo>
                    <a:cubicBezTo>
                      <a:pt x="117" y="1"/>
                      <a:pt x="0" y="94"/>
                      <a:pt x="0" y="258"/>
                    </a:cubicBezTo>
                    <a:lnTo>
                      <a:pt x="0" y="3526"/>
                    </a:lnTo>
                    <a:cubicBezTo>
                      <a:pt x="0" y="3666"/>
                      <a:pt x="117" y="3783"/>
                      <a:pt x="257" y="3783"/>
                    </a:cubicBezTo>
                    <a:lnTo>
                      <a:pt x="4110" y="3783"/>
                    </a:lnTo>
                    <a:cubicBezTo>
                      <a:pt x="4273" y="3783"/>
                      <a:pt x="4390" y="3666"/>
                      <a:pt x="4390" y="3526"/>
                    </a:cubicBezTo>
                    <a:lnTo>
                      <a:pt x="4390" y="258"/>
                    </a:lnTo>
                    <a:cubicBezTo>
                      <a:pt x="4390" y="94"/>
                      <a:pt x="4273" y="1"/>
                      <a:pt x="41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g2ce57846275_14_830"/>
              <p:cNvSpPr/>
              <p:nvPr/>
            </p:nvSpPr>
            <p:spPr>
              <a:xfrm>
                <a:off x="5772700" y="4674275"/>
                <a:ext cx="109750" cy="95150"/>
              </a:xfrm>
              <a:custGeom>
                <a:avLst/>
                <a:gdLst/>
                <a:ahLst/>
                <a:cxnLst/>
                <a:rect l="l" t="t" r="r" b="b"/>
                <a:pathLst>
                  <a:path w="4390" h="3806" extrusionOk="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g2ce57846275_14_830"/>
              <p:cNvSpPr/>
              <p:nvPr/>
            </p:nvSpPr>
            <p:spPr>
              <a:xfrm>
                <a:off x="5918625" y="4674275"/>
                <a:ext cx="109750" cy="95150"/>
              </a:xfrm>
              <a:custGeom>
                <a:avLst/>
                <a:gdLst/>
                <a:ahLst/>
                <a:cxnLst/>
                <a:rect l="l" t="t" r="r" b="b"/>
                <a:pathLst>
                  <a:path w="4390" h="3806" extrusionOk="0">
                    <a:moveTo>
                      <a:pt x="257" y="0"/>
                    </a:moveTo>
                    <a:cubicBezTo>
                      <a:pt x="117" y="0"/>
                      <a:pt x="0" y="117"/>
                      <a:pt x="0" y="257"/>
                    </a:cubicBezTo>
                    <a:lnTo>
                      <a:pt x="0" y="3526"/>
                    </a:lnTo>
                    <a:cubicBezTo>
                      <a:pt x="0" y="3689"/>
                      <a:pt x="117" y="3806"/>
                      <a:pt x="257" y="3806"/>
                    </a:cubicBezTo>
                    <a:lnTo>
                      <a:pt x="4110" y="3806"/>
                    </a:lnTo>
                    <a:cubicBezTo>
                      <a:pt x="4273" y="3806"/>
                      <a:pt x="4390" y="3689"/>
                      <a:pt x="4390" y="3526"/>
                    </a:cubicBezTo>
                    <a:lnTo>
                      <a:pt x="4390" y="257"/>
                    </a:lnTo>
                    <a:cubicBezTo>
                      <a:pt x="4390" y="117"/>
                      <a:pt x="4273" y="0"/>
                      <a:pt x="411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g2ce57846275_14_830"/>
              <p:cNvSpPr/>
              <p:nvPr/>
            </p:nvSpPr>
            <p:spPr>
              <a:xfrm>
                <a:off x="5772700" y="4148925"/>
                <a:ext cx="262675" cy="22225"/>
              </a:xfrm>
              <a:custGeom>
                <a:avLst/>
                <a:gdLst/>
                <a:ahLst/>
                <a:cxnLst/>
                <a:rect l="l" t="t" r="r" b="b"/>
                <a:pathLst>
                  <a:path w="10507" h="889" extrusionOk="0">
                    <a:moveTo>
                      <a:pt x="0" y="1"/>
                    </a:moveTo>
                    <a:lnTo>
                      <a:pt x="0" y="888"/>
                    </a:lnTo>
                    <a:lnTo>
                      <a:pt x="10507" y="888"/>
                    </a:lnTo>
                    <a:lnTo>
                      <a:pt x="1050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386" name="Google Shape;386;g2ce57846275_14_830"/>
          <p:cNvPicPr preferRelativeResize="0"/>
          <p:nvPr/>
        </p:nvPicPr>
        <p:blipFill rotWithShape="1">
          <a:blip r:embed="rId3">
            <a:alphaModFix/>
          </a:blip>
          <a:srcRect l="13245" r="10760"/>
          <a:stretch/>
        </p:blipFill>
        <p:spPr>
          <a:xfrm>
            <a:off x="362650" y="2566975"/>
            <a:ext cx="1601226" cy="1300125"/>
          </a:xfrm>
          <a:prstGeom prst="rect">
            <a:avLst/>
          </a:prstGeom>
          <a:noFill/>
          <a:ln>
            <a:noFill/>
          </a:ln>
        </p:spPr>
      </p:pic>
      <p:sp>
        <p:nvSpPr>
          <p:cNvPr id="387" name="Google Shape;387;g2ce57846275_14_830"/>
          <p:cNvSpPr/>
          <p:nvPr/>
        </p:nvSpPr>
        <p:spPr>
          <a:xfrm>
            <a:off x="101425" y="4570308"/>
            <a:ext cx="2547900" cy="405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g2ce57846275_14_830"/>
          <p:cNvSpPr/>
          <p:nvPr/>
        </p:nvSpPr>
        <p:spPr>
          <a:xfrm rot="-5400000">
            <a:off x="6534575" y="2641500"/>
            <a:ext cx="1904700" cy="2766300"/>
          </a:xfrm>
          <a:prstGeom prst="trapezoid">
            <a:avLst>
              <a:gd name="adj" fmla="val 16567"/>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a:solidFill>
                <a:schemeClr val="lt1"/>
              </a:solidFill>
              <a:latin typeface="Lato"/>
              <a:ea typeface="Lato"/>
              <a:cs typeface="Lato"/>
              <a:sym typeface="Lato"/>
            </a:endParaRPr>
          </a:p>
        </p:txBody>
      </p:sp>
      <p:pic>
        <p:nvPicPr>
          <p:cNvPr id="389" name="Google Shape;389;g2ce57846275_14_830"/>
          <p:cNvPicPr preferRelativeResize="0"/>
          <p:nvPr/>
        </p:nvPicPr>
        <p:blipFill>
          <a:blip r:embed="rId4">
            <a:alphaModFix/>
          </a:blip>
          <a:stretch>
            <a:fillRect/>
          </a:stretch>
        </p:blipFill>
        <p:spPr>
          <a:xfrm rot="-161507">
            <a:off x="6435779" y="3057506"/>
            <a:ext cx="2102289" cy="21022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1"/>
          <p:cNvSpPr/>
          <p:nvPr/>
        </p:nvSpPr>
        <p:spPr>
          <a:xfrm rot="5400000">
            <a:off x="4373075" y="-1703850"/>
            <a:ext cx="1026600" cy="6238800"/>
          </a:xfrm>
          <a:prstGeom prst="trapezoid">
            <a:avLst>
              <a:gd name="adj" fmla="val 19278"/>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a:solidFill>
                <a:schemeClr val="lt1"/>
              </a:solidFill>
              <a:latin typeface="Lato"/>
              <a:ea typeface="Lato"/>
              <a:cs typeface="Lato"/>
              <a:sym typeface="Lato"/>
            </a:endParaRPr>
          </a:p>
        </p:txBody>
      </p:sp>
      <p:sp>
        <p:nvSpPr>
          <p:cNvPr id="395" name="Google Shape;395;p11"/>
          <p:cNvSpPr txBox="1">
            <a:spLocks noGrp="1"/>
          </p:cNvSpPr>
          <p:nvPr>
            <p:ph type="subTitle" idx="1"/>
          </p:nvPr>
        </p:nvSpPr>
        <p:spPr>
          <a:xfrm>
            <a:off x="1364350" y="1117425"/>
            <a:ext cx="7012800" cy="71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Address the challenge of processing and interpreting the vast quantity of comments on YouTube videos.</a:t>
            </a:r>
            <a:endParaRPr sz="1500"/>
          </a:p>
        </p:txBody>
      </p:sp>
      <p:sp>
        <p:nvSpPr>
          <p:cNvPr id="396" name="Google Shape;396;p11"/>
          <p:cNvSpPr txBox="1">
            <a:spLocks noGrp="1"/>
          </p:cNvSpPr>
          <p:nvPr>
            <p:ph type="title"/>
          </p:nvPr>
        </p:nvSpPr>
        <p:spPr>
          <a:xfrm>
            <a:off x="-874450" y="132975"/>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600"/>
              <a:buFont typeface="Arial"/>
              <a:buNone/>
            </a:pPr>
            <a:r>
              <a:rPr lang="en" sz="3600"/>
              <a:t>GOALS  &amp;  STRATEGY</a:t>
            </a:r>
            <a:endParaRPr sz="3600"/>
          </a:p>
        </p:txBody>
      </p:sp>
      <p:grpSp>
        <p:nvGrpSpPr>
          <p:cNvPr id="397" name="Google Shape;397;p11"/>
          <p:cNvGrpSpPr/>
          <p:nvPr/>
        </p:nvGrpSpPr>
        <p:grpSpPr>
          <a:xfrm>
            <a:off x="239721" y="965019"/>
            <a:ext cx="430777" cy="430740"/>
            <a:chOff x="-4478975" y="3251700"/>
            <a:chExt cx="293825" cy="293800"/>
          </a:xfrm>
        </p:grpSpPr>
        <p:sp>
          <p:nvSpPr>
            <p:cNvPr id="398" name="Google Shape;398;p1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1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1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1" name="Google Shape;401;p11"/>
          <p:cNvGrpSpPr/>
          <p:nvPr/>
        </p:nvGrpSpPr>
        <p:grpSpPr>
          <a:xfrm>
            <a:off x="623093" y="1667043"/>
            <a:ext cx="462003" cy="429763"/>
            <a:chOff x="-3808700" y="3628950"/>
            <a:chExt cx="296175" cy="274925"/>
          </a:xfrm>
        </p:grpSpPr>
        <p:sp>
          <p:nvSpPr>
            <p:cNvPr id="402" name="Google Shape;402;p1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1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1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11"/>
          <p:cNvSpPr/>
          <p:nvPr/>
        </p:nvSpPr>
        <p:spPr>
          <a:xfrm>
            <a:off x="1242392" y="2262874"/>
            <a:ext cx="431913" cy="426122"/>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6" name="Google Shape;406;p11"/>
          <p:cNvGrpSpPr/>
          <p:nvPr/>
        </p:nvGrpSpPr>
        <p:grpSpPr>
          <a:xfrm>
            <a:off x="1908524" y="2872629"/>
            <a:ext cx="438840" cy="376458"/>
            <a:chOff x="-3037625" y="3254850"/>
            <a:chExt cx="299325" cy="256775"/>
          </a:xfrm>
        </p:grpSpPr>
        <p:sp>
          <p:nvSpPr>
            <p:cNvPr id="407" name="Google Shape;407;p1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1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1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1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11"/>
          <p:cNvGrpSpPr/>
          <p:nvPr/>
        </p:nvGrpSpPr>
        <p:grpSpPr>
          <a:xfrm>
            <a:off x="3222524" y="4379439"/>
            <a:ext cx="325694" cy="427845"/>
            <a:chOff x="-4082800" y="3612425"/>
            <a:chExt cx="222150" cy="291825"/>
          </a:xfrm>
        </p:grpSpPr>
        <p:sp>
          <p:nvSpPr>
            <p:cNvPr id="412" name="Google Shape;412;p1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1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1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11"/>
          <p:cNvGrpSpPr/>
          <p:nvPr/>
        </p:nvGrpSpPr>
        <p:grpSpPr>
          <a:xfrm>
            <a:off x="2566041" y="3605357"/>
            <a:ext cx="428468" cy="532378"/>
            <a:chOff x="-2310650" y="3525775"/>
            <a:chExt cx="292250" cy="363125"/>
          </a:xfrm>
        </p:grpSpPr>
        <p:sp>
          <p:nvSpPr>
            <p:cNvPr id="416" name="Google Shape;416;p1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1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1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1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0" name="Google Shape;420;p11"/>
          <p:cNvSpPr/>
          <p:nvPr/>
        </p:nvSpPr>
        <p:spPr>
          <a:xfrm rot="5400000">
            <a:off x="5087175" y="-391700"/>
            <a:ext cx="1242600" cy="6078300"/>
          </a:xfrm>
          <a:prstGeom prst="trapezoid">
            <a:avLst>
              <a:gd name="adj" fmla="val 2463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a:solidFill>
                <a:schemeClr val="lt1"/>
              </a:solidFill>
              <a:latin typeface="Lato"/>
              <a:ea typeface="Lato"/>
              <a:cs typeface="Lato"/>
              <a:sym typeface="Lato"/>
            </a:endParaRPr>
          </a:p>
        </p:txBody>
      </p:sp>
      <p:sp>
        <p:nvSpPr>
          <p:cNvPr id="421" name="Google Shape;421;p11"/>
          <p:cNvSpPr/>
          <p:nvPr/>
        </p:nvSpPr>
        <p:spPr>
          <a:xfrm rot="5400000">
            <a:off x="5884725" y="1249575"/>
            <a:ext cx="1078500" cy="5265900"/>
          </a:xfrm>
          <a:prstGeom prst="trapezoid">
            <a:avLst>
              <a:gd name="adj" fmla="val 2154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11"/>
          <p:cNvSpPr txBox="1">
            <a:spLocks noGrp="1"/>
          </p:cNvSpPr>
          <p:nvPr>
            <p:ph type="subTitle" idx="1"/>
          </p:nvPr>
        </p:nvSpPr>
        <p:spPr>
          <a:xfrm>
            <a:off x="2413650" y="2182125"/>
            <a:ext cx="6546300" cy="91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t>Tackle the difficulties posed by the informal and varied language used in comments, including slang, emojis, and cultural references.</a:t>
            </a:r>
            <a:endParaRPr sz="1500"/>
          </a:p>
        </p:txBody>
      </p:sp>
      <p:sp>
        <p:nvSpPr>
          <p:cNvPr id="423" name="Google Shape;423;p11"/>
          <p:cNvSpPr txBox="1">
            <a:spLocks noGrp="1"/>
          </p:cNvSpPr>
          <p:nvPr>
            <p:ph type="subTitle" idx="1"/>
          </p:nvPr>
        </p:nvSpPr>
        <p:spPr>
          <a:xfrm>
            <a:off x="3666825" y="3446775"/>
            <a:ext cx="5542800" cy="912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t>Provide a solution for the need of content creators to incorporate real-time feedback into their content development process.</a:t>
            </a:r>
            <a:endParaRPr sz="1500"/>
          </a:p>
        </p:txBody>
      </p:sp>
      <p:pic>
        <p:nvPicPr>
          <p:cNvPr id="424" name="Google Shape;424;p11"/>
          <p:cNvPicPr preferRelativeResize="0"/>
          <p:nvPr/>
        </p:nvPicPr>
        <p:blipFill>
          <a:blip r:embed="rId3">
            <a:alphaModFix/>
          </a:blip>
          <a:stretch>
            <a:fillRect/>
          </a:stretch>
        </p:blipFill>
        <p:spPr>
          <a:xfrm>
            <a:off x="116050" y="3515200"/>
            <a:ext cx="1476076" cy="14760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ce57846275_14_321"/>
          <p:cNvSpPr/>
          <p:nvPr/>
        </p:nvSpPr>
        <p:spPr>
          <a:xfrm rot="5400000">
            <a:off x="1975556" y="883066"/>
            <a:ext cx="408300" cy="1419900"/>
          </a:xfrm>
          <a:prstGeom prst="trapezoid">
            <a:avLst>
              <a:gd name="adj" fmla="val 8548"/>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g2ce57846275_14_321"/>
          <p:cNvSpPr/>
          <p:nvPr/>
        </p:nvSpPr>
        <p:spPr>
          <a:xfrm rot="-5400000">
            <a:off x="1983109" y="1416650"/>
            <a:ext cx="408300" cy="1419900"/>
          </a:xfrm>
          <a:prstGeom prst="trapezoid">
            <a:avLst>
              <a:gd name="adj" fmla="val 854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g2ce57846275_14_321"/>
          <p:cNvSpPr txBox="1">
            <a:spLocks noGrp="1"/>
          </p:cNvSpPr>
          <p:nvPr>
            <p:ph type="title"/>
          </p:nvPr>
        </p:nvSpPr>
        <p:spPr>
          <a:xfrm>
            <a:off x="720000" y="404025"/>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spcBef>
                <a:spcPts val="0"/>
              </a:spcBef>
              <a:spcAft>
                <a:spcPts val="0"/>
              </a:spcAft>
              <a:buSzPts val="3200"/>
              <a:buNone/>
            </a:pPr>
            <a:r>
              <a:rPr lang="en"/>
              <a:t>ABOUT DATA</a:t>
            </a:r>
            <a:endParaRPr/>
          </a:p>
        </p:txBody>
      </p:sp>
      <p:sp>
        <p:nvSpPr>
          <p:cNvPr id="432" name="Google Shape;432;g2ce57846275_14_321"/>
          <p:cNvSpPr txBox="1">
            <a:spLocks noGrp="1"/>
          </p:cNvSpPr>
          <p:nvPr>
            <p:ph type="subTitle" idx="4294967295"/>
          </p:nvPr>
        </p:nvSpPr>
        <p:spPr>
          <a:xfrm>
            <a:off x="3037287" y="1493063"/>
            <a:ext cx="2001900" cy="22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600"/>
              <a:buFont typeface="Lato"/>
              <a:buNone/>
            </a:pPr>
            <a:r>
              <a:rPr lang="en" sz="2600">
                <a:latin typeface="Bebas Neue"/>
                <a:ea typeface="Bebas Neue"/>
                <a:cs typeface="Bebas Neue"/>
                <a:sym typeface="Bebas Neue"/>
              </a:rPr>
              <a:t>VIDEOS</a:t>
            </a:r>
            <a:endParaRPr sz="2600" b="0" i="0" u="none" strike="noStrike" cap="none">
              <a:solidFill>
                <a:schemeClr val="lt1"/>
              </a:solidFill>
              <a:latin typeface="Bebas Neue"/>
              <a:ea typeface="Bebas Neue"/>
              <a:cs typeface="Bebas Neue"/>
              <a:sym typeface="Bebas Neue"/>
            </a:endParaRPr>
          </a:p>
        </p:txBody>
      </p:sp>
      <p:sp>
        <p:nvSpPr>
          <p:cNvPr id="433" name="Google Shape;433;g2ce57846275_14_321"/>
          <p:cNvSpPr txBox="1">
            <a:spLocks noGrp="1"/>
          </p:cNvSpPr>
          <p:nvPr>
            <p:ph type="title" idx="4294967295"/>
          </p:nvPr>
        </p:nvSpPr>
        <p:spPr>
          <a:xfrm>
            <a:off x="1645310" y="1433721"/>
            <a:ext cx="1083900" cy="3186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800"/>
              <a:t>8k</a:t>
            </a:r>
            <a:endParaRPr sz="2800"/>
          </a:p>
        </p:txBody>
      </p:sp>
      <p:sp>
        <p:nvSpPr>
          <p:cNvPr id="434" name="Google Shape;434;g2ce57846275_14_321"/>
          <p:cNvSpPr txBox="1">
            <a:spLocks noGrp="1"/>
          </p:cNvSpPr>
          <p:nvPr>
            <p:ph type="subTitle" idx="4294967295"/>
          </p:nvPr>
        </p:nvSpPr>
        <p:spPr>
          <a:xfrm>
            <a:off x="3037287" y="2020709"/>
            <a:ext cx="2001900" cy="224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600"/>
              <a:buFont typeface="Lato"/>
              <a:buNone/>
            </a:pPr>
            <a:r>
              <a:rPr lang="en" sz="2600">
                <a:latin typeface="Bebas Neue"/>
                <a:ea typeface="Bebas Neue"/>
                <a:cs typeface="Bebas Neue"/>
                <a:sym typeface="Bebas Neue"/>
              </a:rPr>
              <a:t>COMMENTS</a:t>
            </a:r>
            <a:endParaRPr sz="2600" b="0" i="0" u="none" strike="noStrike" cap="none">
              <a:solidFill>
                <a:schemeClr val="lt1"/>
              </a:solidFill>
              <a:latin typeface="Bebas Neue"/>
              <a:ea typeface="Bebas Neue"/>
              <a:cs typeface="Bebas Neue"/>
              <a:sym typeface="Bebas Neue"/>
            </a:endParaRPr>
          </a:p>
        </p:txBody>
      </p:sp>
      <p:sp>
        <p:nvSpPr>
          <p:cNvPr id="435" name="Google Shape;435;g2ce57846275_14_321"/>
          <p:cNvSpPr txBox="1">
            <a:spLocks noGrp="1"/>
          </p:cNvSpPr>
          <p:nvPr>
            <p:ph type="title" idx="4294967295"/>
          </p:nvPr>
        </p:nvSpPr>
        <p:spPr>
          <a:xfrm>
            <a:off x="1645310" y="1961360"/>
            <a:ext cx="1083900" cy="3186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800"/>
              <a:t>100k + </a:t>
            </a:r>
            <a:endParaRPr sz="2800"/>
          </a:p>
        </p:txBody>
      </p:sp>
      <p:grpSp>
        <p:nvGrpSpPr>
          <p:cNvPr id="436" name="Google Shape;436;g2ce57846275_14_321"/>
          <p:cNvGrpSpPr/>
          <p:nvPr/>
        </p:nvGrpSpPr>
        <p:grpSpPr>
          <a:xfrm>
            <a:off x="979499" y="2015546"/>
            <a:ext cx="357714" cy="222253"/>
            <a:chOff x="2085450" y="2057100"/>
            <a:chExt cx="481900" cy="423500"/>
          </a:xfrm>
        </p:grpSpPr>
        <p:sp>
          <p:nvSpPr>
            <p:cNvPr id="437" name="Google Shape;437;g2ce57846275_14_32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38" name="Google Shape;438;g2ce57846275_14_32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39" name="Google Shape;439;g2ce57846275_14_32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440" name="Google Shape;440;g2ce57846275_14_321"/>
          <p:cNvGrpSpPr/>
          <p:nvPr/>
        </p:nvGrpSpPr>
        <p:grpSpPr>
          <a:xfrm>
            <a:off x="979499" y="2027321"/>
            <a:ext cx="357714" cy="222253"/>
            <a:chOff x="2085450" y="2057100"/>
            <a:chExt cx="481900" cy="423500"/>
          </a:xfrm>
        </p:grpSpPr>
        <p:sp>
          <p:nvSpPr>
            <p:cNvPr id="441" name="Google Shape;441;g2ce57846275_14_32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2" name="Google Shape;442;g2ce57846275_14_32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43" name="Google Shape;443;g2ce57846275_14_32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444" name="Google Shape;444;g2ce57846275_14_321"/>
          <p:cNvPicPr preferRelativeResize="0"/>
          <p:nvPr/>
        </p:nvPicPr>
        <p:blipFill rotWithShape="1">
          <a:blip r:embed="rId3">
            <a:alphaModFix amt="82000"/>
          </a:blip>
          <a:srcRect t="8857" r="-16618" b="8742"/>
          <a:stretch/>
        </p:blipFill>
        <p:spPr>
          <a:xfrm>
            <a:off x="6119296" y="1407025"/>
            <a:ext cx="3540900" cy="2501700"/>
          </a:xfrm>
          <a:prstGeom prst="parallelogram">
            <a:avLst>
              <a:gd name="adj" fmla="val 19671"/>
            </a:avLst>
          </a:prstGeom>
          <a:noFill/>
          <a:ln>
            <a:noFill/>
          </a:ln>
        </p:spPr>
      </p:pic>
      <p:pic>
        <p:nvPicPr>
          <p:cNvPr id="445" name="Google Shape;445;g2ce57846275_14_321"/>
          <p:cNvPicPr preferRelativeResize="0"/>
          <p:nvPr/>
        </p:nvPicPr>
        <p:blipFill>
          <a:blip r:embed="rId4">
            <a:alphaModFix/>
          </a:blip>
          <a:stretch>
            <a:fillRect/>
          </a:stretch>
        </p:blipFill>
        <p:spPr>
          <a:xfrm rot="-371562">
            <a:off x="545235" y="2666775"/>
            <a:ext cx="1196075" cy="1196075"/>
          </a:xfrm>
          <a:prstGeom prst="rect">
            <a:avLst/>
          </a:prstGeom>
          <a:noFill/>
          <a:ln>
            <a:noFill/>
          </a:ln>
        </p:spPr>
      </p:pic>
      <p:pic>
        <p:nvPicPr>
          <p:cNvPr id="446" name="Google Shape;446;g2ce57846275_14_321"/>
          <p:cNvPicPr preferRelativeResize="0"/>
          <p:nvPr/>
        </p:nvPicPr>
        <p:blipFill>
          <a:blip r:embed="rId5">
            <a:alphaModFix/>
          </a:blip>
          <a:stretch>
            <a:fillRect/>
          </a:stretch>
        </p:blipFill>
        <p:spPr>
          <a:xfrm>
            <a:off x="1674763" y="2851900"/>
            <a:ext cx="825825" cy="825825"/>
          </a:xfrm>
          <a:prstGeom prst="rect">
            <a:avLst/>
          </a:prstGeom>
          <a:noFill/>
          <a:ln>
            <a:noFill/>
          </a:ln>
        </p:spPr>
      </p:pic>
      <p:pic>
        <p:nvPicPr>
          <p:cNvPr id="447" name="Google Shape;447;g2ce57846275_14_321"/>
          <p:cNvPicPr preferRelativeResize="0"/>
          <p:nvPr/>
        </p:nvPicPr>
        <p:blipFill>
          <a:blip r:embed="rId6">
            <a:alphaModFix/>
          </a:blip>
          <a:stretch>
            <a:fillRect/>
          </a:stretch>
        </p:blipFill>
        <p:spPr>
          <a:xfrm>
            <a:off x="4018425" y="2741650"/>
            <a:ext cx="825825" cy="1121195"/>
          </a:xfrm>
          <a:prstGeom prst="rect">
            <a:avLst/>
          </a:prstGeom>
          <a:noFill/>
          <a:ln>
            <a:noFill/>
          </a:ln>
        </p:spPr>
      </p:pic>
      <p:grpSp>
        <p:nvGrpSpPr>
          <p:cNvPr id="448" name="Google Shape;448;g2ce57846275_14_321"/>
          <p:cNvGrpSpPr/>
          <p:nvPr/>
        </p:nvGrpSpPr>
        <p:grpSpPr>
          <a:xfrm>
            <a:off x="2973730" y="3133453"/>
            <a:ext cx="526377" cy="318600"/>
            <a:chOff x="4929875" y="2065025"/>
            <a:chExt cx="49625" cy="44025"/>
          </a:xfrm>
        </p:grpSpPr>
        <p:sp>
          <p:nvSpPr>
            <p:cNvPr id="449" name="Google Shape;449;g2ce57846275_14_32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g2ce57846275_14_32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 name="Google Shape;451;g2ce57846275_14_321"/>
          <p:cNvGrpSpPr/>
          <p:nvPr/>
        </p:nvGrpSpPr>
        <p:grpSpPr>
          <a:xfrm>
            <a:off x="964411" y="1465318"/>
            <a:ext cx="357727" cy="318599"/>
            <a:chOff x="-52851675" y="3585650"/>
            <a:chExt cx="319000" cy="317425"/>
          </a:xfrm>
        </p:grpSpPr>
        <p:sp>
          <p:nvSpPr>
            <p:cNvPr id="452" name="Google Shape;452;g2ce57846275_14_32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g2ce57846275_14_32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g2ce57846275_14_32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g2ce57846275_14_32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ce57846275_14_32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g2ce57846275_14_32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8" name="Google Shape;458;g2ce57846275_14_321"/>
          <p:cNvSpPr txBox="1">
            <a:spLocks noGrp="1"/>
          </p:cNvSpPr>
          <p:nvPr>
            <p:ph type="title" idx="4294967295"/>
          </p:nvPr>
        </p:nvSpPr>
        <p:spPr>
          <a:xfrm>
            <a:off x="197481" y="3948325"/>
            <a:ext cx="3076500" cy="3186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sz="2800"/>
              <a:t>sTATIC  +  REAL-TIME</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pic>
        <p:nvPicPr>
          <p:cNvPr id="463" name="Google Shape;463;g2cf81255aa1_0_0"/>
          <p:cNvPicPr preferRelativeResize="0"/>
          <p:nvPr/>
        </p:nvPicPr>
        <p:blipFill>
          <a:blip r:embed="rId3">
            <a:alphaModFix/>
          </a:blip>
          <a:stretch>
            <a:fillRect/>
          </a:stretch>
        </p:blipFill>
        <p:spPr>
          <a:xfrm>
            <a:off x="56200" y="2869075"/>
            <a:ext cx="4391102" cy="2220949"/>
          </a:xfrm>
          <a:prstGeom prst="rect">
            <a:avLst/>
          </a:prstGeom>
          <a:ln>
            <a:noFill/>
          </a:ln>
          <a:effectLst>
            <a:softEdge rad="112500"/>
          </a:effectLst>
        </p:spPr>
      </p:pic>
      <p:pic>
        <p:nvPicPr>
          <p:cNvPr id="464" name="Google Shape;464;g2cf81255aa1_0_0"/>
          <p:cNvPicPr preferRelativeResize="0"/>
          <p:nvPr/>
        </p:nvPicPr>
        <p:blipFill>
          <a:blip r:embed="rId4">
            <a:alphaModFix/>
          </a:blip>
          <a:stretch>
            <a:fillRect/>
          </a:stretch>
        </p:blipFill>
        <p:spPr>
          <a:xfrm>
            <a:off x="4518125" y="2869075"/>
            <a:ext cx="4531777" cy="2220949"/>
          </a:xfrm>
          <a:prstGeom prst="rect">
            <a:avLst/>
          </a:prstGeom>
          <a:ln>
            <a:noFill/>
          </a:ln>
          <a:effectLst>
            <a:softEdge rad="112500"/>
          </a:effectLst>
        </p:spPr>
      </p:pic>
      <p:pic>
        <p:nvPicPr>
          <p:cNvPr id="465" name="Google Shape;465;g2cf81255aa1_0_0"/>
          <p:cNvPicPr preferRelativeResize="0"/>
          <p:nvPr/>
        </p:nvPicPr>
        <p:blipFill>
          <a:blip r:embed="rId5">
            <a:alphaModFix/>
          </a:blip>
          <a:stretch>
            <a:fillRect/>
          </a:stretch>
        </p:blipFill>
        <p:spPr>
          <a:xfrm>
            <a:off x="3616775" y="221125"/>
            <a:ext cx="4770811" cy="2619299"/>
          </a:xfrm>
          <a:prstGeom prst="rect">
            <a:avLst/>
          </a:prstGeom>
          <a:ln>
            <a:noFill/>
          </a:ln>
          <a:effectLst>
            <a:softEdge rad="112500"/>
          </a:effectLst>
        </p:spPr>
      </p:pic>
      <p:sp>
        <p:nvSpPr>
          <p:cNvPr id="466" name="Google Shape;466;g2cf81255aa1_0_0"/>
          <p:cNvSpPr txBox="1"/>
          <p:nvPr/>
        </p:nvSpPr>
        <p:spPr>
          <a:xfrm>
            <a:off x="134325" y="933125"/>
            <a:ext cx="30300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 sz="3600">
                <a:solidFill>
                  <a:schemeClr val="lt1"/>
                </a:solidFill>
                <a:latin typeface="Bebas Neue"/>
                <a:ea typeface="Bebas Neue"/>
                <a:cs typeface="Bebas Neue"/>
                <a:sym typeface="Bebas Neue"/>
              </a:rPr>
              <a:t>Data</a:t>
            </a:r>
            <a:r>
              <a:rPr lang="en" sz="1600">
                <a:solidFill>
                  <a:schemeClr val="lt1"/>
                </a:solidFill>
                <a:latin typeface="Lato"/>
                <a:ea typeface="Lato"/>
                <a:cs typeface="Lato"/>
                <a:sym typeface="Lato"/>
              </a:rPr>
              <a:t> </a:t>
            </a:r>
            <a:r>
              <a:rPr lang="en" sz="3600">
                <a:solidFill>
                  <a:schemeClr val="lt1"/>
                </a:solidFill>
                <a:latin typeface="Bebas Neue"/>
                <a:ea typeface="Bebas Neue"/>
                <a:cs typeface="Bebas Neue"/>
                <a:sym typeface="Bebas Neue"/>
              </a:rPr>
              <a:t>Sample</a:t>
            </a:r>
            <a:endParaRPr sz="1600">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ce57846275_14_662"/>
          <p:cNvSpPr txBox="1">
            <a:spLocks noGrp="1"/>
          </p:cNvSpPr>
          <p:nvPr>
            <p:ph type="title"/>
          </p:nvPr>
        </p:nvSpPr>
        <p:spPr>
          <a:xfrm>
            <a:off x="720000" y="282125"/>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DATA PREPROCESSING</a:t>
            </a:r>
            <a:endParaRPr/>
          </a:p>
        </p:txBody>
      </p:sp>
      <p:sp>
        <p:nvSpPr>
          <p:cNvPr id="472" name="Google Shape;472;g2ce57846275_14_662"/>
          <p:cNvSpPr/>
          <p:nvPr/>
        </p:nvSpPr>
        <p:spPr>
          <a:xfrm rot="5400000">
            <a:off x="3728925" y="1105975"/>
            <a:ext cx="684900" cy="1939800"/>
          </a:xfrm>
          <a:prstGeom prst="trapezoid">
            <a:avLst>
              <a:gd name="adj" fmla="val 2538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g2ce57846275_14_662"/>
          <p:cNvSpPr/>
          <p:nvPr/>
        </p:nvSpPr>
        <p:spPr>
          <a:xfrm rot="-5400000">
            <a:off x="1192170" y="943588"/>
            <a:ext cx="666000" cy="2187000"/>
          </a:xfrm>
          <a:prstGeom prst="trapezoid">
            <a:avLst>
              <a:gd name="adj" fmla="val 1514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2ce57846275_14_662"/>
          <p:cNvSpPr/>
          <p:nvPr/>
        </p:nvSpPr>
        <p:spPr>
          <a:xfrm rot="-5400000">
            <a:off x="1248195" y="2972250"/>
            <a:ext cx="666000" cy="2187000"/>
          </a:xfrm>
          <a:prstGeom prst="trapezoid">
            <a:avLst>
              <a:gd name="adj" fmla="val 1514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g2ce57846275_14_662"/>
          <p:cNvGrpSpPr/>
          <p:nvPr/>
        </p:nvGrpSpPr>
        <p:grpSpPr>
          <a:xfrm>
            <a:off x="639735" y="1849482"/>
            <a:ext cx="383436" cy="338314"/>
            <a:chOff x="4467200" y="877100"/>
            <a:chExt cx="481825" cy="423475"/>
          </a:xfrm>
        </p:grpSpPr>
        <p:sp>
          <p:nvSpPr>
            <p:cNvPr id="476" name="Google Shape;476;g2ce57846275_14_66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77" name="Google Shape;477;g2ce57846275_14_66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78" name="Google Shape;478;g2ce57846275_14_66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79" name="Google Shape;479;g2ce57846275_14_66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80" name="Google Shape;480;g2ce57846275_14_662"/>
          <p:cNvSpPr txBox="1">
            <a:spLocks noGrp="1"/>
          </p:cNvSpPr>
          <p:nvPr>
            <p:ph type="subTitle" idx="4294967295"/>
          </p:nvPr>
        </p:nvSpPr>
        <p:spPr>
          <a:xfrm flipH="1">
            <a:off x="907450" y="1851388"/>
            <a:ext cx="1194300" cy="37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600"/>
              <a:buFont typeface="Lato"/>
              <a:buNone/>
            </a:pPr>
            <a:r>
              <a:rPr lang="en" sz="2600">
                <a:latin typeface="Bebas Neue"/>
                <a:ea typeface="Bebas Neue"/>
                <a:cs typeface="Bebas Neue"/>
                <a:sym typeface="Bebas Neue"/>
              </a:rPr>
              <a:t>VIDEOS</a:t>
            </a:r>
            <a:endParaRPr sz="2600" b="0" i="0" u="none" strike="noStrike" cap="none">
              <a:solidFill>
                <a:schemeClr val="lt1"/>
              </a:solidFill>
              <a:latin typeface="Bebas Neue"/>
              <a:ea typeface="Bebas Neue"/>
              <a:cs typeface="Bebas Neue"/>
              <a:sym typeface="Bebas Neue"/>
            </a:endParaRPr>
          </a:p>
        </p:txBody>
      </p:sp>
      <p:grpSp>
        <p:nvGrpSpPr>
          <p:cNvPr id="481" name="Google Shape;481;g2ce57846275_14_662"/>
          <p:cNvGrpSpPr/>
          <p:nvPr/>
        </p:nvGrpSpPr>
        <p:grpSpPr>
          <a:xfrm>
            <a:off x="695738" y="3882501"/>
            <a:ext cx="340573" cy="339271"/>
            <a:chOff x="2085450" y="842250"/>
            <a:chExt cx="483700" cy="481850"/>
          </a:xfrm>
        </p:grpSpPr>
        <p:sp>
          <p:nvSpPr>
            <p:cNvPr id="482" name="Google Shape;482;g2ce57846275_14_66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3" name="Google Shape;483;g2ce57846275_14_66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84" name="Google Shape;484;g2ce57846275_14_66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85" name="Google Shape;485;g2ce57846275_14_662"/>
          <p:cNvSpPr txBox="1"/>
          <p:nvPr/>
        </p:nvSpPr>
        <p:spPr>
          <a:xfrm>
            <a:off x="1036300" y="3759625"/>
            <a:ext cx="15486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600">
                <a:solidFill>
                  <a:schemeClr val="lt1"/>
                </a:solidFill>
                <a:latin typeface="Bebas Neue"/>
                <a:ea typeface="Bebas Neue"/>
                <a:cs typeface="Bebas Neue"/>
                <a:sym typeface="Bebas Neue"/>
              </a:rPr>
              <a:t>Remove null</a:t>
            </a:r>
            <a:endParaRPr/>
          </a:p>
        </p:txBody>
      </p:sp>
      <p:sp>
        <p:nvSpPr>
          <p:cNvPr id="486" name="Google Shape;486;g2ce57846275_14_662"/>
          <p:cNvSpPr/>
          <p:nvPr/>
        </p:nvSpPr>
        <p:spPr>
          <a:xfrm rot="5400000">
            <a:off x="7308150" y="685875"/>
            <a:ext cx="605700" cy="2766000"/>
          </a:xfrm>
          <a:prstGeom prst="trapezoid">
            <a:avLst>
              <a:gd name="adj" fmla="val 1967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g2ce57846275_14_662"/>
          <p:cNvSpPr/>
          <p:nvPr/>
        </p:nvSpPr>
        <p:spPr>
          <a:xfrm rot="5400000">
            <a:off x="7308150" y="1646950"/>
            <a:ext cx="605700" cy="2766000"/>
          </a:xfrm>
          <a:prstGeom prst="trapezoid">
            <a:avLst>
              <a:gd name="adj" fmla="val 1967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g2ce57846275_14_662"/>
          <p:cNvSpPr/>
          <p:nvPr/>
        </p:nvSpPr>
        <p:spPr>
          <a:xfrm rot="5400000">
            <a:off x="7308150" y="2718175"/>
            <a:ext cx="605700" cy="2766000"/>
          </a:xfrm>
          <a:prstGeom prst="trapezoid">
            <a:avLst>
              <a:gd name="adj" fmla="val 1967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2ce57846275_14_662"/>
          <p:cNvSpPr txBox="1">
            <a:spLocks noGrp="1"/>
          </p:cNvSpPr>
          <p:nvPr>
            <p:ph type="subTitle" idx="4294967295"/>
          </p:nvPr>
        </p:nvSpPr>
        <p:spPr>
          <a:xfrm flipH="1">
            <a:off x="6630700" y="1890175"/>
            <a:ext cx="2232600" cy="37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600"/>
              <a:buFont typeface="Lato"/>
              <a:buNone/>
            </a:pPr>
            <a:r>
              <a:rPr lang="en" sz="2200">
                <a:latin typeface="Bebas Neue"/>
                <a:ea typeface="Bebas Neue"/>
                <a:cs typeface="Bebas Neue"/>
                <a:sym typeface="Bebas Neue"/>
              </a:rPr>
              <a:t>SPECIAL CHARACTERS</a:t>
            </a:r>
            <a:endParaRPr sz="2200" b="0" i="0" u="none" strike="noStrike" cap="none">
              <a:solidFill>
                <a:schemeClr val="lt1"/>
              </a:solidFill>
              <a:latin typeface="Bebas Neue"/>
              <a:ea typeface="Bebas Neue"/>
              <a:cs typeface="Bebas Neue"/>
              <a:sym typeface="Bebas Neue"/>
            </a:endParaRPr>
          </a:p>
        </p:txBody>
      </p:sp>
      <p:grpSp>
        <p:nvGrpSpPr>
          <p:cNvPr id="490" name="Google Shape;490;g2ce57846275_14_662"/>
          <p:cNvGrpSpPr/>
          <p:nvPr/>
        </p:nvGrpSpPr>
        <p:grpSpPr>
          <a:xfrm>
            <a:off x="6409865" y="1893370"/>
            <a:ext cx="294948" cy="338326"/>
            <a:chOff x="-53224225" y="3976300"/>
            <a:chExt cx="279625" cy="319025"/>
          </a:xfrm>
        </p:grpSpPr>
        <p:sp>
          <p:nvSpPr>
            <p:cNvPr id="491" name="Google Shape;491;g2ce57846275_14_6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2ce57846275_14_6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2ce57846275_14_6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g2ce57846275_14_6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2ce57846275_14_6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2ce57846275_14_6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g2ce57846275_14_6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8" name="Google Shape;498;g2ce57846275_14_662"/>
          <p:cNvSpPr txBox="1">
            <a:spLocks noGrp="1"/>
          </p:cNvSpPr>
          <p:nvPr>
            <p:ph type="subTitle" idx="4294967295"/>
          </p:nvPr>
        </p:nvSpPr>
        <p:spPr>
          <a:xfrm flipH="1">
            <a:off x="6554200" y="2840963"/>
            <a:ext cx="1851600" cy="371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600"/>
              <a:buFont typeface="Lato"/>
              <a:buNone/>
            </a:pPr>
            <a:r>
              <a:rPr lang="en" sz="2400">
                <a:latin typeface="Bebas Neue"/>
                <a:ea typeface="Bebas Neue"/>
                <a:cs typeface="Bebas Neue"/>
                <a:sym typeface="Bebas Neue"/>
              </a:rPr>
              <a:t>TOKENIZATION</a:t>
            </a:r>
            <a:endParaRPr sz="2400" b="0" i="0" u="none" strike="noStrike" cap="none">
              <a:solidFill>
                <a:schemeClr val="lt1"/>
              </a:solidFill>
              <a:latin typeface="Bebas Neue"/>
              <a:ea typeface="Bebas Neue"/>
              <a:cs typeface="Bebas Neue"/>
              <a:sym typeface="Bebas Neue"/>
            </a:endParaRPr>
          </a:p>
        </p:txBody>
      </p:sp>
      <p:grpSp>
        <p:nvGrpSpPr>
          <p:cNvPr id="499" name="Google Shape;499;g2ce57846275_14_662"/>
          <p:cNvGrpSpPr/>
          <p:nvPr/>
        </p:nvGrpSpPr>
        <p:grpSpPr>
          <a:xfrm>
            <a:off x="6394165" y="2844170"/>
            <a:ext cx="294948" cy="338326"/>
            <a:chOff x="-53224225" y="3976300"/>
            <a:chExt cx="279625" cy="319025"/>
          </a:xfrm>
        </p:grpSpPr>
        <p:sp>
          <p:nvSpPr>
            <p:cNvPr id="500" name="Google Shape;500;g2ce57846275_14_6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g2ce57846275_14_6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g2ce57846275_14_6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g2ce57846275_14_6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2ce57846275_14_6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g2ce57846275_14_6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g2ce57846275_14_6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7" name="Google Shape;507;g2ce57846275_14_662"/>
          <p:cNvSpPr txBox="1">
            <a:spLocks noGrp="1"/>
          </p:cNvSpPr>
          <p:nvPr>
            <p:ph type="subTitle" idx="4294967295"/>
          </p:nvPr>
        </p:nvSpPr>
        <p:spPr>
          <a:xfrm flipH="1">
            <a:off x="6630400" y="3893400"/>
            <a:ext cx="1851600" cy="37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600"/>
              <a:buFont typeface="Lato"/>
              <a:buNone/>
            </a:pPr>
            <a:r>
              <a:rPr lang="en" sz="2400">
                <a:latin typeface="Bebas Neue"/>
                <a:ea typeface="Bebas Neue"/>
                <a:cs typeface="Bebas Neue"/>
                <a:sym typeface="Bebas Neue"/>
              </a:rPr>
              <a:t>LEMMATIZATION</a:t>
            </a:r>
            <a:endParaRPr sz="2400" b="0" i="0" u="none" strike="noStrike" cap="none">
              <a:solidFill>
                <a:schemeClr val="lt1"/>
              </a:solidFill>
              <a:latin typeface="Bebas Neue"/>
              <a:ea typeface="Bebas Neue"/>
              <a:cs typeface="Bebas Neue"/>
              <a:sym typeface="Bebas Neue"/>
            </a:endParaRPr>
          </a:p>
        </p:txBody>
      </p:sp>
      <p:grpSp>
        <p:nvGrpSpPr>
          <p:cNvPr id="508" name="Google Shape;508;g2ce57846275_14_662"/>
          <p:cNvGrpSpPr/>
          <p:nvPr/>
        </p:nvGrpSpPr>
        <p:grpSpPr>
          <a:xfrm>
            <a:off x="6409865" y="3896595"/>
            <a:ext cx="294948" cy="338326"/>
            <a:chOff x="-53224225" y="3976300"/>
            <a:chExt cx="279625" cy="319025"/>
          </a:xfrm>
        </p:grpSpPr>
        <p:sp>
          <p:nvSpPr>
            <p:cNvPr id="509" name="Google Shape;509;g2ce57846275_14_662"/>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g2ce57846275_14_662"/>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g2ce57846275_14_662"/>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g2ce57846275_14_662"/>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g2ce57846275_14_662"/>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g2ce57846275_14_662"/>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g2ce57846275_14_662"/>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6" name="Google Shape;516;g2ce57846275_14_662"/>
          <p:cNvSpPr txBox="1">
            <a:spLocks noGrp="1"/>
          </p:cNvSpPr>
          <p:nvPr>
            <p:ph type="subTitle" idx="4294967295"/>
          </p:nvPr>
        </p:nvSpPr>
        <p:spPr>
          <a:xfrm flipH="1">
            <a:off x="3529375" y="1904775"/>
            <a:ext cx="1597500" cy="301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600"/>
              <a:buFont typeface="Lato"/>
              <a:buNone/>
            </a:pPr>
            <a:r>
              <a:rPr lang="en" sz="2600">
                <a:latin typeface="Bebas Neue"/>
                <a:ea typeface="Bebas Neue"/>
                <a:cs typeface="Bebas Neue"/>
                <a:sym typeface="Bebas Neue"/>
              </a:rPr>
              <a:t>COMMENTS</a:t>
            </a:r>
            <a:endParaRPr sz="2600" b="0" i="0" u="none" strike="noStrike" cap="none">
              <a:solidFill>
                <a:schemeClr val="lt1"/>
              </a:solidFill>
              <a:latin typeface="Bebas Neue"/>
              <a:ea typeface="Bebas Neue"/>
              <a:cs typeface="Bebas Neue"/>
              <a:sym typeface="Bebas Neue"/>
            </a:endParaRPr>
          </a:p>
        </p:txBody>
      </p:sp>
      <p:grpSp>
        <p:nvGrpSpPr>
          <p:cNvPr id="517" name="Google Shape;517;g2ce57846275_14_662"/>
          <p:cNvGrpSpPr/>
          <p:nvPr/>
        </p:nvGrpSpPr>
        <p:grpSpPr>
          <a:xfrm>
            <a:off x="3227830" y="1867913"/>
            <a:ext cx="338323" cy="338327"/>
            <a:chOff x="-32174975" y="3192625"/>
            <a:chExt cx="295375" cy="293025"/>
          </a:xfrm>
        </p:grpSpPr>
        <p:sp>
          <p:nvSpPr>
            <p:cNvPr id="518" name="Google Shape;518;g2ce57846275_14_6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g2ce57846275_14_6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g2ce57846275_14_6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g2ce57846275_14_6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22" name="Google Shape;522;g2ce57846275_14_662"/>
          <p:cNvCxnSpPr>
            <a:stCxn id="473" idx="1"/>
          </p:cNvCxnSpPr>
          <p:nvPr/>
        </p:nvCxnSpPr>
        <p:spPr>
          <a:xfrm flipH="1">
            <a:off x="1498470" y="2319661"/>
            <a:ext cx="26700" cy="1513500"/>
          </a:xfrm>
          <a:prstGeom prst="straightConnector1">
            <a:avLst/>
          </a:prstGeom>
          <a:noFill/>
          <a:ln w="9525" cap="flat" cmpd="sng">
            <a:solidFill>
              <a:schemeClr val="dk1"/>
            </a:solidFill>
            <a:prstDash val="solid"/>
            <a:round/>
            <a:headEnd type="none" w="med" len="med"/>
            <a:tailEnd type="triangle" w="med" len="med"/>
          </a:ln>
        </p:spPr>
      </p:cxnSp>
      <p:cxnSp>
        <p:nvCxnSpPr>
          <p:cNvPr id="523" name="Google Shape;523;g2ce57846275_14_662"/>
          <p:cNvCxnSpPr>
            <a:stCxn id="472" idx="0"/>
            <a:endCxn id="486" idx="2"/>
          </p:cNvCxnSpPr>
          <p:nvPr/>
        </p:nvCxnSpPr>
        <p:spPr>
          <a:xfrm rot="10800000" flipH="1">
            <a:off x="5041275" y="2068975"/>
            <a:ext cx="1186800" cy="6900"/>
          </a:xfrm>
          <a:prstGeom prst="straightConnector1">
            <a:avLst/>
          </a:prstGeom>
          <a:noFill/>
          <a:ln w="9525" cap="flat" cmpd="sng">
            <a:solidFill>
              <a:schemeClr val="dk1"/>
            </a:solidFill>
            <a:prstDash val="solid"/>
            <a:round/>
            <a:headEnd type="none" w="med" len="med"/>
            <a:tailEnd type="triangle" w="med" len="med"/>
          </a:ln>
        </p:spPr>
      </p:cxnSp>
      <p:cxnSp>
        <p:nvCxnSpPr>
          <p:cNvPr id="524" name="Google Shape;524;g2ce57846275_14_662"/>
          <p:cNvCxnSpPr/>
          <p:nvPr/>
        </p:nvCxnSpPr>
        <p:spPr>
          <a:xfrm>
            <a:off x="5126875" y="3006738"/>
            <a:ext cx="1101000" cy="13200"/>
          </a:xfrm>
          <a:prstGeom prst="straightConnector1">
            <a:avLst/>
          </a:prstGeom>
          <a:noFill/>
          <a:ln w="9525" cap="flat" cmpd="sng">
            <a:solidFill>
              <a:schemeClr val="dk1"/>
            </a:solidFill>
            <a:prstDash val="solid"/>
            <a:round/>
            <a:headEnd type="none" w="med" len="med"/>
            <a:tailEnd type="triangle" w="med" len="med"/>
          </a:ln>
        </p:spPr>
      </p:cxnSp>
      <p:cxnSp>
        <p:nvCxnSpPr>
          <p:cNvPr id="525" name="Google Shape;525;g2ce57846275_14_662"/>
          <p:cNvCxnSpPr/>
          <p:nvPr/>
        </p:nvCxnSpPr>
        <p:spPr>
          <a:xfrm>
            <a:off x="5126875" y="4094575"/>
            <a:ext cx="1101000" cy="13200"/>
          </a:xfrm>
          <a:prstGeom prst="straightConnector1">
            <a:avLst/>
          </a:prstGeom>
          <a:noFill/>
          <a:ln w="9525" cap="flat" cmpd="sng">
            <a:solidFill>
              <a:schemeClr val="dk1"/>
            </a:solidFill>
            <a:prstDash val="solid"/>
            <a:round/>
            <a:headEnd type="none" w="med" len="med"/>
            <a:tailEnd type="triangle" w="med" len="med"/>
          </a:ln>
        </p:spPr>
      </p:cxnSp>
      <p:cxnSp>
        <p:nvCxnSpPr>
          <p:cNvPr id="526" name="Google Shape;526;g2ce57846275_14_662"/>
          <p:cNvCxnSpPr>
            <a:stCxn id="516" idx="1"/>
          </p:cNvCxnSpPr>
          <p:nvPr/>
        </p:nvCxnSpPr>
        <p:spPr>
          <a:xfrm>
            <a:off x="5126875" y="2055525"/>
            <a:ext cx="18900" cy="2033400"/>
          </a:xfrm>
          <a:prstGeom prst="straightConnector1">
            <a:avLst/>
          </a:prstGeom>
          <a:noFill/>
          <a:ln w="9525" cap="flat" cmpd="sng">
            <a:solidFill>
              <a:schemeClr val="dk1"/>
            </a:solidFill>
            <a:prstDash val="solid"/>
            <a:round/>
            <a:headEnd type="none" w="med" len="med"/>
            <a:tailEnd type="none" w="med" len="med"/>
          </a:ln>
        </p:spPr>
      </p:cxnSp>
      <p:cxnSp>
        <p:nvCxnSpPr>
          <p:cNvPr id="527" name="Google Shape;527;g2ce57846275_14_662"/>
          <p:cNvCxnSpPr/>
          <p:nvPr/>
        </p:nvCxnSpPr>
        <p:spPr>
          <a:xfrm>
            <a:off x="5169050" y="3856475"/>
            <a:ext cx="1115100" cy="1115100"/>
          </a:xfrm>
          <a:prstGeom prst="straightConnector1">
            <a:avLst/>
          </a:prstGeom>
          <a:noFill/>
          <a:ln w="9525" cap="flat" cmpd="sng">
            <a:solidFill>
              <a:schemeClr val="dk2"/>
            </a:solidFill>
            <a:prstDash val="solid"/>
            <a:round/>
            <a:headEnd type="none" w="med" len="med"/>
            <a:tailEnd type="none" w="med" len="med"/>
          </a:ln>
        </p:spPr>
      </p:cxnSp>
      <p:pic>
        <p:nvPicPr>
          <p:cNvPr id="528" name="Google Shape;528;g2ce57846275_14_662"/>
          <p:cNvPicPr preferRelativeResize="0"/>
          <p:nvPr/>
        </p:nvPicPr>
        <p:blipFill>
          <a:blip r:embed="rId3">
            <a:alphaModFix/>
          </a:blip>
          <a:stretch>
            <a:fillRect/>
          </a:stretch>
        </p:blipFill>
        <p:spPr>
          <a:xfrm>
            <a:off x="3163175" y="3199850"/>
            <a:ext cx="768927" cy="768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2ce57846275_14_904"/>
          <p:cNvSpPr txBox="1">
            <a:spLocks noGrp="1"/>
          </p:cNvSpPr>
          <p:nvPr>
            <p:ph type="title" idx="9"/>
          </p:nvPr>
        </p:nvSpPr>
        <p:spPr>
          <a:xfrm>
            <a:off x="796200" y="159000"/>
            <a:ext cx="7704000" cy="592200"/>
          </a:xfrm>
          <a:prstGeom prst="rect">
            <a:avLst/>
          </a:prstGeom>
          <a:noFill/>
          <a:ln>
            <a:noFill/>
          </a:ln>
          <a:effectLst>
            <a:outerShdw dist="76200" dir="2160000" algn="bl" rotWithShape="0">
              <a:schemeClr val="dk1"/>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200"/>
              <a:buNone/>
            </a:pPr>
            <a:r>
              <a:rPr lang="en"/>
              <a:t>SENTIMENT ANALYSIS</a:t>
            </a:r>
            <a:endParaRPr/>
          </a:p>
        </p:txBody>
      </p:sp>
      <p:sp>
        <p:nvSpPr>
          <p:cNvPr id="534" name="Google Shape;534;g2ce57846275_14_904"/>
          <p:cNvSpPr/>
          <p:nvPr/>
        </p:nvSpPr>
        <p:spPr>
          <a:xfrm rot="5400000">
            <a:off x="1035081" y="1030734"/>
            <a:ext cx="435600" cy="20016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g2ce57846275_14_904"/>
          <p:cNvSpPr/>
          <p:nvPr/>
        </p:nvSpPr>
        <p:spPr>
          <a:xfrm rot="5400000">
            <a:off x="7667351" y="978131"/>
            <a:ext cx="416400" cy="20016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2ce57846275_14_904"/>
          <p:cNvSpPr txBox="1">
            <a:spLocks noGrp="1"/>
          </p:cNvSpPr>
          <p:nvPr>
            <p:ph type="subTitle" idx="1"/>
          </p:nvPr>
        </p:nvSpPr>
        <p:spPr>
          <a:xfrm>
            <a:off x="130149" y="1858677"/>
            <a:ext cx="2105100" cy="34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VADER</a:t>
            </a:r>
            <a:endParaRPr/>
          </a:p>
        </p:txBody>
      </p:sp>
      <p:sp>
        <p:nvSpPr>
          <p:cNvPr id="537" name="Google Shape;537;g2ce57846275_14_904"/>
          <p:cNvSpPr txBox="1">
            <a:spLocks noGrp="1"/>
          </p:cNvSpPr>
          <p:nvPr>
            <p:ph type="subTitle" idx="2"/>
          </p:nvPr>
        </p:nvSpPr>
        <p:spPr>
          <a:xfrm>
            <a:off x="200275" y="2360837"/>
            <a:ext cx="2105100" cy="984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1400"/>
              <a:t>Tailored for social media text, VADER excels in detecting sentiment intensity in YouTube comments</a:t>
            </a:r>
            <a:endParaRPr sz="1400"/>
          </a:p>
        </p:txBody>
      </p:sp>
      <p:sp>
        <p:nvSpPr>
          <p:cNvPr id="538" name="Google Shape;538;g2ce57846275_14_904"/>
          <p:cNvSpPr txBox="1">
            <a:spLocks noGrp="1"/>
          </p:cNvSpPr>
          <p:nvPr>
            <p:ph type="subTitle" idx="7"/>
          </p:nvPr>
        </p:nvSpPr>
        <p:spPr>
          <a:xfrm>
            <a:off x="6823029" y="1813694"/>
            <a:ext cx="21051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SVC</a:t>
            </a:r>
            <a:endParaRPr/>
          </a:p>
        </p:txBody>
      </p:sp>
      <p:sp>
        <p:nvSpPr>
          <p:cNvPr id="539" name="Google Shape;539;g2ce57846275_14_904"/>
          <p:cNvSpPr txBox="1">
            <a:spLocks noGrp="1"/>
          </p:cNvSpPr>
          <p:nvPr>
            <p:ph type="title"/>
          </p:nvPr>
        </p:nvSpPr>
        <p:spPr>
          <a:xfrm>
            <a:off x="845263" y="1211376"/>
            <a:ext cx="815100" cy="4908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A</a:t>
            </a:r>
            <a:endParaRPr/>
          </a:p>
        </p:txBody>
      </p:sp>
      <p:sp>
        <p:nvSpPr>
          <p:cNvPr id="540" name="Google Shape;540;g2ce57846275_14_904"/>
          <p:cNvSpPr txBox="1">
            <a:spLocks noGrp="1"/>
          </p:cNvSpPr>
          <p:nvPr>
            <p:ph type="title" idx="3"/>
          </p:nvPr>
        </p:nvSpPr>
        <p:spPr>
          <a:xfrm>
            <a:off x="2819120" y="2724251"/>
            <a:ext cx="842400" cy="4824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B</a:t>
            </a:r>
            <a:endParaRPr/>
          </a:p>
        </p:txBody>
      </p:sp>
      <p:sp>
        <p:nvSpPr>
          <p:cNvPr id="541" name="Google Shape;541;g2ce57846275_14_904"/>
          <p:cNvSpPr txBox="1">
            <a:spLocks noGrp="1"/>
          </p:cNvSpPr>
          <p:nvPr>
            <p:ph type="title" idx="6"/>
          </p:nvPr>
        </p:nvSpPr>
        <p:spPr>
          <a:xfrm>
            <a:off x="7468002" y="1211376"/>
            <a:ext cx="815100" cy="4692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D</a:t>
            </a:r>
            <a:endParaRPr/>
          </a:p>
        </p:txBody>
      </p:sp>
      <p:sp>
        <p:nvSpPr>
          <p:cNvPr id="542" name="Google Shape;542;g2ce57846275_14_904"/>
          <p:cNvSpPr txBox="1">
            <a:spLocks noGrp="1"/>
          </p:cNvSpPr>
          <p:nvPr>
            <p:ph type="subTitle" idx="5"/>
          </p:nvPr>
        </p:nvSpPr>
        <p:spPr>
          <a:xfrm>
            <a:off x="2152499" y="3854041"/>
            <a:ext cx="2175900" cy="968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1400"/>
              <a:t>An ensemble approach that combines multiple decision trees, optimizing sentiment analysis for YouTube's diverse comments</a:t>
            </a:r>
            <a:endParaRPr sz="1400"/>
          </a:p>
        </p:txBody>
      </p:sp>
      <p:sp>
        <p:nvSpPr>
          <p:cNvPr id="543" name="Google Shape;543;g2ce57846275_14_904"/>
          <p:cNvSpPr/>
          <p:nvPr/>
        </p:nvSpPr>
        <p:spPr>
          <a:xfrm rot="5400000">
            <a:off x="3026318" y="2470423"/>
            <a:ext cx="428100" cy="20688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g2ce57846275_14_904"/>
          <p:cNvSpPr txBox="1">
            <a:spLocks noGrp="1"/>
          </p:cNvSpPr>
          <p:nvPr>
            <p:ph type="subTitle" idx="8"/>
          </p:nvPr>
        </p:nvSpPr>
        <p:spPr>
          <a:xfrm>
            <a:off x="6735900" y="2217300"/>
            <a:ext cx="2408100" cy="9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1400"/>
              <a:t>SVC provides a robust method for high-precision sentiment categorization for YouTube comments.</a:t>
            </a:r>
            <a:endParaRPr sz="1400"/>
          </a:p>
        </p:txBody>
      </p:sp>
      <p:sp>
        <p:nvSpPr>
          <p:cNvPr id="545" name="Google Shape;545;g2ce57846275_14_904"/>
          <p:cNvSpPr txBox="1">
            <a:spLocks noGrp="1"/>
          </p:cNvSpPr>
          <p:nvPr>
            <p:ph type="subTitle" idx="1"/>
          </p:nvPr>
        </p:nvSpPr>
        <p:spPr>
          <a:xfrm>
            <a:off x="2114550" y="3360487"/>
            <a:ext cx="2175900" cy="339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Random forest</a:t>
            </a:r>
            <a:endParaRPr/>
          </a:p>
        </p:txBody>
      </p:sp>
      <p:sp>
        <p:nvSpPr>
          <p:cNvPr id="546" name="Google Shape;546;g2ce57846275_14_904"/>
          <p:cNvSpPr/>
          <p:nvPr/>
        </p:nvSpPr>
        <p:spPr>
          <a:xfrm rot="5400000">
            <a:off x="5801376" y="2548681"/>
            <a:ext cx="416400" cy="2001600"/>
          </a:xfrm>
          <a:prstGeom prst="trapezoid">
            <a:avLst>
              <a:gd name="adj" fmla="val 18200"/>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g2ce57846275_14_904"/>
          <p:cNvSpPr txBox="1">
            <a:spLocks noGrp="1"/>
          </p:cNvSpPr>
          <p:nvPr>
            <p:ph type="subTitle" idx="7"/>
          </p:nvPr>
        </p:nvSpPr>
        <p:spPr>
          <a:xfrm>
            <a:off x="4957054" y="3384244"/>
            <a:ext cx="21051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a:t>NAIVE BAYES</a:t>
            </a:r>
            <a:endParaRPr/>
          </a:p>
        </p:txBody>
      </p:sp>
      <p:sp>
        <p:nvSpPr>
          <p:cNvPr id="548" name="Google Shape;548;g2ce57846275_14_904"/>
          <p:cNvSpPr txBox="1">
            <a:spLocks noGrp="1"/>
          </p:cNvSpPr>
          <p:nvPr>
            <p:ph type="title" idx="6"/>
          </p:nvPr>
        </p:nvSpPr>
        <p:spPr>
          <a:xfrm>
            <a:off x="5602027" y="2781926"/>
            <a:ext cx="815100" cy="469200"/>
          </a:xfrm>
          <a:prstGeom prst="rect">
            <a:avLst/>
          </a:prstGeom>
          <a:noFill/>
          <a:ln>
            <a:noFill/>
          </a:ln>
          <a:effectLst>
            <a:outerShdw dist="76200" dir="2160000" algn="bl" rotWithShape="0">
              <a:schemeClr val="dk1"/>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a:t>C</a:t>
            </a:r>
            <a:endParaRPr/>
          </a:p>
        </p:txBody>
      </p:sp>
      <p:sp>
        <p:nvSpPr>
          <p:cNvPr id="549" name="Google Shape;549;g2ce57846275_14_904"/>
          <p:cNvSpPr txBox="1">
            <a:spLocks noGrp="1"/>
          </p:cNvSpPr>
          <p:nvPr>
            <p:ph type="subTitle" idx="8"/>
          </p:nvPr>
        </p:nvSpPr>
        <p:spPr>
          <a:xfrm>
            <a:off x="4957051" y="3880748"/>
            <a:ext cx="2105100" cy="9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600"/>
              <a:buNone/>
            </a:pPr>
            <a:r>
              <a:rPr lang="en" sz="1400"/>
              <a:t>A probabilistic technique, Naive Bayes offers swift and reliable sentiment classification for YouTube comments</a:t>
            </a:r>
            <a:endParaRPr sz="1400"/>
          </a:p>
        </p:txBody>
      </p:sp>
      <p:pic>
        <p:nvPicPr>
          <p:cNvPr id="550" name="Google Shape;550;g2ce57846275_14_904"/>
          <p:cNvPicPr preferRelativeResize="0"/>
          <p:nvPr/>
        </p:nvPicPr>
        <p:blipFill>
          <a:blip r:embed="rId3">
            <a:alphaModFix/>
          </a:blip>
          <a:stretch>
            <a:fillRect/>
          </a:stretch>
        </p:blipFill>
        <p:spPr>
          <a:xfrm>
            <a:off x="3795062" y="1211375"/>
            <a:ext cx="1381025" cy="1381025"/>
          </a:xfrm>
          <a:prstGeom prst="rect">
            <a:avLst/>
          </a:prstGeom>
          <a:noFill/>
          <a:ln>
            <a:noFill/>
          </a:ln>
        </p:spPr>
      </p:pic>
    </p:spTree>
  </p:cSld>
  <p:clrMapOvr>
    <a:masterClrMapping/>
  </p:clrMapOvr>
</p:sld>
</file>

<file path=ppt/theme/theme1.xml><?xml version="1.0" encoding="utf-8"?>
<a:theme xmlns:a="http://schemas.openxmlformats.org/drawingml/2006/main" name="Sofa and Chill - Media Streaming Platform Campaign by Slidesgo">
  <a:themeElements>
    <a:clrScheme name="Simple Light">
      <a:dk1>
        <a:srgbClr val="0D0D0D"/>
      </a:dk1>
      <a:lt1>
        <a:srgbClr val="FFFFFF"/>
      </a:lt1>
      <a:dk2>
        <a:srgbClr val="B92F2F"/>
      </a:dk2>
      <a:lt2>
        <a:srgbClr val="9C1717"/>
      </a:lt2>
      <a:accent1>
        <a:srgbClr val="3D3D3D"/>
      </a:accent1>
      <a:accent2>
        <a:srgbClr val="616161"/>
      </a:accent2>
      <a:accent3>
        <a:srgbClr val="901D1D"/>
      </a:accent3>
      <a:accent4>
        <a:srgbClr val="7A2020"/>
      </a:accent4>
      <a:accent5>
        <a:srgbClr val="631111"/>
      </a:accent5>
      <a:accent6>
        <a:srgbClr val="D3858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1632</Words>
  <Application>Microsoft Macintosh PowerPoint</Application>
  <PresentationFormat>On-screen Show (16:9)</PresentationFormat>
  <Paragraphs>156</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Bebas Neue</vt:lpstr>
      <vt:lpstr>Fredoka</vt:lpstr>
      <vt:lpstr>Palanquin Dark</vt:lpstr>
      <vt:lpstr>Arial</vt:lpstr>
      <vt:lpstr>Lato</vt:lpstr>
      <vt:lpstr>Sofa and Chill - Media Streaming Platform Campaign by Slidesgo</vt:lpstr>
      <vt:lpstr> Comments Sentiment Analysis</vt:lpstr>
      <vt:lpstr>OUR TEAM - 5</vt:lpstr>
      <vt:lpstr>TABLE OF CONTENTS</vt:lpstr>
      <vt:lpstr>INTRODUCTION</vt:lpstr>
      <vt:lpstr>GOALS  &amp;  STRATEGY</vt:lpstr>
      <vt:lpstr>ABOUT DATA</vt:lpstr>
      <vt:lpstr>PowerPoint Presentation</vt:lpstr>
      <vt:lpstr>DATA PREPROCESSING</vt:lpstr>
      <vt:lpstr>SENTIMENT ANALYSIS</vt:lpstr>
      <vt:lpstr>VADER</vt:lpstr>
      <vt:lpstr>VADER</vt:lpstr>
      <vt:lpstr>RANDOM FOREST</vt:lpstr>
      <vt:lpstr>Naive bayes</vt:lpstr>
      <vt:lpstr>SUPPORT VECTOR MACHINE  (SVC )</vt:lpstr>
      <vt:lpstr>Outcomes for ML Models</vt:lpstr>
      <vt:lpstr>DATA VISUALIZATION</vt:lpstr>
      <vt:lpstr>DATA VISUALIZATION</vt:lpstr>
      <vt:lpstr>DATA VISUALIZATION</vt:lpstr>
      <vt:lpstr>CONCLUSION</vt:lpstr>
      <vt:lpstr>Thank you</vt:lpstr>
      <vt:lpstr>QUESTION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Comments Sentiment Analysis</dc:title>
  <cp:lastModifiedBy>Gaurav Mishra</cp:lastModifiedBy>
  <cp:revision>2</cp:revision>
  <dcterms:modified xsi:type="dcterms:W3CDTF">2024-04-25T01:24:34Z</dcterms:modified>
</cp:coreProperties>
</file>